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8" r:id="rId2"/>
    <p:sldId id="266" r:id="rId3"/>
    <p:sldId id="263" r:id="rId4"/>
    <p:sldId id="259" r:id="rId5"/>
    <p:sldId id="260" r:id="rId6"/>
    <p:sldId id="257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560" autoAdjust="0"/>
  </p:normalViewPr>
  <p:slideViewPr>
    <p:cSldViewPr snapToGrid="0">
      <p:cViewPr varScale="1">
        <p:scale>
          <a:sx n="81" d="100"/>
          <a:sy n="81" d="100"/>
        </p:scale>
        <p:origin x="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086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274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6562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264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8353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415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693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946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122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821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162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29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60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142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195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343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2B40A-AF0B-456D-9B52-3BAD00BE9D20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D94FBF5-EC63-42CC-B7F4-71EB3009A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71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m0-tub-ru.yandex.net/i?id=2f78db81e985a5b872c84d2e8a35229a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180" y="35626"/>
            <a:ext cx="9072748" cy="680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3"/>
          <p:cNvSpPr>
            <a:spLocks noGrp="1"/>
          </p:cNvSpPr>
          <p:nvPr>
            <p:ph type="title"/>
          </p:nvPr>
        </p:nvSpPr>
        <p:spPr>
          <a:xfrm>
            <a:off x="2481943" y="736271"/>
            <a:ext cx="8098971" cy="2446316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Mistral" panose="03090702030407020403" pitchFamily="66" charset="0"/>
              </a:rPr>
              <a:t>Девятнадцатое апреля.</a:t>
            </a:r>
            <a:br>
              <a:rPr lang="ru-RU" sz="7200" dirty="0" smtClean="0">
                <a:solidFill>
                  <a:schemeClr val="bg1"/>
                </a:solidFill>
                <a:latin typeface="Mistral" panose="03090702030407020403" pitchFamily="66" charset="0"/>
              </a:rPr>
            </a:br>
            <a:r>
              <a:rPr lang="ru-RU" sz="7200" dirty="0" smtClean="0">
                <a:solidFill>
                  <a:schemeClr val="bg1"/>
                </a:solidFill>
                <a:latin typeface="Mistral" panose="03090702030407020403" pitchFamily="66" charset="0"/>
              </a:rPr>
              <a:t>Классная работа.</a:t>
            </a:r>
            <a:endParaRPr lang="ru-RU" sz="7200" dirty="0">
              <a:solidFill>
                <a:schemeClr val="bg1"/>
              </a:solidFill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66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67595" y="166255"/>
            <a:ext cx="8037017" cy="1306285"/>
          </a:xfrm>
        </p:spPr>
        <p:txBody>
          <a:bodyPr>
            <a:noAutofit/>
          </a:bodyPr>
          <a:lstStyle/>
          <a:p>
            <a:r>
              <a:rPr lang="ru-RU" sz="9600" dirty="0" smtClean="0"/>
              <a:t>Весна</a:t>
            </a:r>
            <a:endParaRPr lang="ru-RU" sz="96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2925" y="1588398"/>
            <a:ext cx="6456665" cy="510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69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0716" y="665018"/>
            <a:ext cx="8143895" cy="5246204"/>
          </a:xfrm>
        </p:spPr>
        <p:txBody>
          <a:bodyPr>
            <a:norm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Весенний, 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веснушки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веснянка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вешние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ёсны.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983779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5008"/>
            <a:ext cx="10953750" cy="63414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 курица из лужицы напьется.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с водой, май с травой.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Майская трава и голодного кормит.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Май холодный – год хлебородный.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Малая птичка соловей, а знает май.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26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5406" y="220349"/>
            <a:ext cx="8911687" cy="1280890"/>
          </a:xfrm>
        </p:spPr>
        <p:txBody>
          <a:bodyPr>
            <a:noAutofit/>
          </a:bodyPr>
          <a:lstStyle/>
          <a:p>
            <a:r>
              <a:rPr lang="ru-RU" sz="4000" i="1" dirty="0"/>
              <a:t>Спишите, вставляя пропущенные глаголы.</a:t>
            </a:r>
            <a:br>
              <a:rPr lang="ru-RU" sz="4000" i="1" dirty="0"/>
            </a:br>
            <a:endParaRPr lang="ru-RU" sz="4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9700"/>
            <a:ext cx="10706100" cy="4767263"/>
          </a:xfrm>
        </p:spPr>
        <p:txBody>
          <a:bodyPr/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b="1" i="1" dirty="0" smtClean="0"/>
              <a:t>Травка </a:t>
            </a:r>
            <a:r>
              <a:rPr lang="ru-RU" sz="5400" b="1" i="1" dirty="0"/>
              <a:t>…</a:t>
            </a:r>
            <a:endParaRPr lang="ru-RU" sz="5400" dirty="0"/>
          </a:p>
          <a:p>
            <a:pPr marL="0" indent="0">
              <a:buNone/>
            </a:pPr>
            <a:r>
              <a:rPr lang="ru-RU" sz="5400" b="1" i="1" dirty="0"/>
              <a:t>Солнышко …</a:t>
            </a:r>
            <a:endParaRPr lang="ru-RU" sz="5400" dirty="0"/>
          </a:p>
          <a:p>
            <a:pPr marL="0" indent="0">
              <a:buNone/>
            </a:pPr>
            <a:r>
              <a:rPr lang="ru-RU" sz="5400" b="1" i="1" dirty="0"/>
              <a:t>Ласточка с весною </a:t>
            </a:r>
            <a:endParaRPr lang="ru-RU" sz="5400" dirty="0"/>
          </a:p>
          <a:p>
            <a:pPr marL="0" indent="0">
              <a:buNone/>
            </a:pPr>
            <a:r>
              <a:rPr lang="ru-RU" sz="5400" b="1" i="1" dirty="0"/>
              <a:t>В сени к нам </a:t>
            </a:r>
            <a:r>
              <a:rPr lang="ru-RU" sz="5400" b="1" i="1" dirty="0" smtClean="0"/>
              <a:t>… .</a:t>
            </a:r>
            <a:endParaRPr lang="ru-RU" sz="5400" dirty="0"/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03579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6297" y="624110"/>
            <a:ext cx="9818316" cy="1703454"/>
          </a:xfrm>
        </p:spPr>
        <p:txBody>
          <a:bodyPr>
            <a:noAutofit/>
          </a:bodyPr>
          <a:lstStyle/>
          <a:p>
            <a:r>
              <a:rPr lang="ru-RU" sz="4400" i="1" dirty="0"/>
              <a:t>Прочитайте пословицу, вставьте пропущенный глагол. Объясните ее смысл.</a:t>
            </a:r>
            <a:endParaRPr lang="ru-RU" sz="4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5048" y="3443844"/>
            <a:ext cx="9548751" cy="2733119"/>
          </a:xfrm>
        </p:spPr>
        <p:txBody>
          <a:bodyPr/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7200" b="1" dirty="0"/>
              <a:t>Мир строит, а война … .</a:t>
            </a:r>
            <a:endParaRPr lang="ru-RU" sz="7200" dirty="0"/>
          </a:p>
          <a:p>
            <a:pPr marL="0" indent="0">
              <a:buNone/>
            </a:pPr>
            <a:endParaRPr lang="ru-RU" sz="7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44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6297" y="624110"/>
            <a:ext cx="9818316" cy="1703454"/>
          </a:xfrm>
        </p:spPr>
        <p:txBody>
          <a:bodyPr>
            <a:noAutofit/>
          </a:bodyPr>
          <a:lstStyle/>
          <a:p>
            <a:r>
              <a:rPr lang="ru-RU" sz="4400" i="1" dirty="0"/>
              <a:t>Прочитайте пословицу, вставьте пропущенный глагол. Объясните ее смысл.</a:t>
            </a:r>
            <a:endParaRPr lang="ru-RU" sz="4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5048" y="3443844"/>
            <a:ext cx="9548751" cy="2733119"/>
          </a:xfrm>
        </p:spPr>
        <p:txBody>
          <a:bodyPr/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7200" b="1" dirty="0"/>
              <a:t>Мир строит, а война </a:t>
            </a:r>
            <a:r>
              <a:rPr lang="ru-RU" sz="7200" b="1" dirty="0" smtClean="0"/>
              <a:t>разрушает.</a:t>
            </a:r>
            <a:endParaRPr lang="ru-RU" sz="7200" dirty="0"/>
          </a:p>
          <a:p>
            <a:pPr marL="0" indent="0">
              <a:buNone/>
            </a:pPr>
            <a:endParaRPr lang="ru-RU" sz="7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796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</a:rPr>
              <a:t>Тема урока: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</a:rPr>
              <a:t>«Значение и употребление глаголов в речи»</a:t>
            </a:r>
            <a:endParaRPr lang="ru-RU" sz="7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27113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148</TotalTime>
  <Words>102</Words>
  <Application>Microsoft Office PowerPoint</Application>
  <PresentationFormat>Широкоэкранный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Century Gothic</vt:lpstr>
      <vt:lpstr>Mistral</vt:lpstr>
      <vt:lpstr>Times New Roman</vt:lpstr>
      <vt:lpstr>Wingdings 3</vt:lpstr>
      <vt:lpstr>Легкий дым</vt:lpstr>
      <vt:lpstr>Девятнадцатое апреля. Классная работа.</vt:lpstr>
      <vt:lpstr>Весна</vt:lpstr>
      <vt:lpstr>Презентация PowerPoint</vt:lpstr>
      <vt:lpstr>Презентация PowerPoint</vt:lpstr>
      <vt:lpstr>Спишите, вставляя пропущенные глаголы. </vt:lpstr>
      <vt:lpstr>Прочитайте пословицу, вставьте пропущенный глагол. Объясните ее смысл.</vt:lpstr>
      <vt:lpstr>Прочитайте пословицу, вставьте пропущенный глагол. Объясните ее смысл.</vt:lpstr>
      <vt:lpstr>Тема урока: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16</cp:revision>
  <dcterms:created xsi:type="dcterms:W3CDTF">2017-04-02T11:37:47Z</dcterms:created>
  <dcterms:modified xsi:type="dcterms:W3CDTF">2019-04-17T12:51:52Z</dcterms:modified>
</cp:coreProperties>
</file>