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4DB-91DF-4B97-B74F-846E45050E87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E84C-07C4-47AB-8291-8F880BE40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4DB-91DF-4B97-B74F-846E45050E87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E84C-07C4-47AB-8291-8F880BE40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4DB-91DF-4B97-B74F-846E45050E87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E84C-07C4-47AB-8291-8F880BE40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4DB-91DF-4B97-B74F-846E45050E87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E84C-07C4-47AB-8291-8F880BE40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4DB-91DF-4B97-B74F-846E45050E87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E84C-07C4-47AB-8291-8F880BE40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4DB-91DF-4B97-B74F-846E45050E87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E84C-07C4-47AB-8291-8F880BE40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4DB-91DF-4B97-B74F-846E45050E87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E84C-07C4-47AB-8291-8F880BE40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4DB-91DF-4B97-B74F-846E45050E87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E84C-07C4-47AB-8291-8F880BE40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4DB-91DF-4B97-B74F-846E45050E87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E84C-07C4-47AB-8291-8F880BE40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4DB-91DF-4B97-B74F-846E45050E87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E84C-07C4-47AB-8291-8F880BE40E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4DB-91DF-4B97-B74F-846E45050E87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E84C-07C4-47AB-8291-8F880BE40E8A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AADE4DB-91DF-4B97-B74F-846E45050E87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587E84C-07C4-47AB-8291-8F880BE40E8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548681"/>
            <a:ext cx="7848872" cy="1152127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2-й младшей группы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700808"/>
            <a:ext cx="8640960" cy="4968552"/>
          </a:xfrm>
        </p:spPr>
        <p:txBody>
          <a:bodyPr>
            <a:normAutofit fontScale="32500" lnSpcReduction="20000"/>
          </a:bodyPr>
          <a:lstStyle/>
          <a:p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Развитие речи детей </a:t>
            </a:r>
            <a:endParaRPr lang="en-US" sz="135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</a:p>
          <a:p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</a:p>
          <a:p>
            <a:endParaRPr lang="ru-RU" sz="45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5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Выполнила: воспитатель Круглова Л.Г.</a:t>
            </a:r>
            <a:endParaRPr lang="en-US" sz="45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5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endParaRPr lang="ru-RU" sz="55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356992"/>
            <a:ext cx="3554846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93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856984" cy="2088232"/>
          </a:xfrm>
        </p:spPr>
        <p:txBody>
          <a:bodyPr/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Четвертый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 жизни является переходным из раннего детства к дошкольному. Этот период характеризуется стремлением ребёнка к самостоятельности, развитием наглядно-действенного мышления, активным развитием речи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Речь не будет развиваться, если Вы не будете общаться со своим ребенком, не будете с ним разговаривать.</a:t>
            </a: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2492896"/>
            <a:ext cx="5184576" cy="40324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Для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нормального речевого развития ребёнка общение должно быть значимым, проходить на эмоциональном положительном фоне и побуждать к ответу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0" indent="0">
              <a:buNone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Ему недостаточно просто слышать звуки (радио, телевизор, магнитофон), необходимо, прежде всего,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прямое общение с взрослыми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924944"/>
            <a:ext cx="3337296" cy="2664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3239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811027" cy="2448272"/>
          </a:xfrm>
        </p:spPr>
        <p:txBody>
          <a:bodyPr/>
          <a:lstStyle/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Речь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развивается по подражанию, поэтому некоторые речевые нарушения (заикание, нечёткость произношения, нарушение темпа речи) могут иметь в своей основе подражание.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Такой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может быть речь близких людей или, например, речь, услышанная в телевизоре.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Говорите с детьми правильно.</a:t>
            </a: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2996952"/>
            <a:ext cx="8352927" cy="3672408"/>
          </a:xfrm>
        </p:spPr>
        <p:txBody>
          <a:bodyPr anchor="t">
            <a:normAutofit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Четвёртый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 — это возраст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«почемучек». </a:t>
            </a:r>
            <a:endParaRPr lang="ru-RU" sz="2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постоянно задают взрослым вопросы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которые нельзя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оставлять 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 внимания. </a:t>
            </a: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Надо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терпеливо и доступно отвечать </a:t>
            </a: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«почему?», «зачем?», «как?», «что  это?».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бъяснения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должны быть короткими, простыми и понятными.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564904"/>
            <a:ext cx="2750963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5467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496944" cy="1800200"/>
          </a:xfrm>
        </p:spPr>
        <p:txBody>
          <a:bodyPr/>
          <a:lstStyle/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Говорите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ребёнком медленно, короткими фразами; пользуйтесь правильным русским языком, не переходите на "детский язык" (сюсюканье) сами и не разрешайте делать это другим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28800"/>
            <a:ext cx="6696744" cy="49685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Каждый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 читайте ребёнку.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Не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показывайте своей досады и нежелания,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ребёнок попросит вас в сотый раз прочитать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книжку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которую особенно полюбил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вы очень заняты, то можно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поставить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кассету или диск, но помните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что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личное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общение наиболее ценно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Не сравнивайте ребенка ни с какими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другими детьми. Каждый человек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ценен и индивидуален.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44824"/>
            <a:ext cx="2221992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687" y="4365105"/>
            <a:ext cx="3528391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3773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68</TotalTime>
  <Words>268</Words>
  <Application>Microsoft Office PowerPoint</Application>
  <PresentationFormat>Экран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Spring</vt:lpstr>
      <vt:lpstr>Консультация для родителей    детей 2-й младшей группы</vt:lpstr>
      <vt:lpstr>     Четвертый год жизни является переходным из раннего детства к дошкольному. Этот период характеризуется стремлением ребёнка к самостоятельности, развитием наглядно-действенного мышления, активным развитием речи.       Речь не будет развиваться, если Вы не будете общаться со своим ребенком, не будете с ним разговаривать.</vt:lpstr>
      <vt:lpstr>     Речь развивается по подражанию, поэтому некоторые речевые нарушения (заикание, нечёткость произношения, нарушение темпа речи) могут иметь в своей основе подражание.       Такой может быть речь близких людей или, например, речь, услышанная в телевизоре.       Говорите с детьми правильно.</vt:lpstr>
      <vt:lpstr>     Говорите с ребёнком медленно, короткими фразами; пользуйтесь правильным русским языком, не переходите на "детский язык" (сюсюканье) сами и не разрешайте делать это другим.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owner</dc:creator>
  <cp:lastModifiedBy>owner</cp:lastModifiedBy>
  <cp:revision>8</cp:revision>
  <dcterms:created xsi:type="dcterms:W3CDTF">2018-12-21T13:02:49Z</dcterms:created>
  <dcterms:modified xsi:type="dcterms:W3CDTF">2018-12-21T14:13:46Z</dcterms:modified>
</cp:coreProperties>
</file>