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9" r:id="rId4"/>
    <p:sldId id="259" r:id="rId5"/>
    <p:sldId id="267" r:id="rId6"/>
    <p:sldId id="266" r:id="rId7"/>
    <p:sldId id="258" r:id="rId8"/>
    <p:sldId id="268" r:id="rId9"/>
    <p:sldId id="264" r:id="rId10"/>
    <p:sldId id="260" r:id="rId11"/>
    <p:sldId id="261" r:id="rId12"/>
    <p:sldId id="263" r:id="rId13"/>
    <p:sldId id="265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5F4CC4-745E-42CC-AD63-8464BF34993D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5F6CE0-DEDA-4D82-9963-FD8D72EE34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F6CE0-DEDA-4D82-9963-FD8D72EE348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F6CE0-DEDA-4D82-9963-FD8D72EE3484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F6CE0-DEDA-4D82-9963-FD8D72EE3484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F6CE0-DEDA-4D82-9963-FD8D72EE3484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F6CE0-DEDA-4D82-9963-FD8D72EE3484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C6ED-5890-45E1-B63E-90A62A920A87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8C6A2-DBE1-4E73-949E-99DB5A7AD5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C6ED-5890-45E1-B63E-90A62A920A87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8C6A2-DBE1-4E73-949E-99DB5A7AD5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C6ED-5890-45E1-B63E-90A62A920A87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8C6A2-DBE1-4E73-949E-99DB5A7AD5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C6ED-5890-45E1-B63E-90A62A920A87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8C6A2-DBE1-4E73-949E-99DB5A7AD5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C6ED-5890-45E1-B63E-90A62A920A87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8C6A2-DBE1-4E73-949E-99DB5A7AD5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C6ED-5890-45E1-B63E-90A62A920A87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8C6A2-DBE1-4E73-949E-99DB5A7AD5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C6ED-5890-45E1-B63E-90A62A920A87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8C6A2-DBE1-4E73-949E-99DB5A7AD5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C6ED-5890-45E1-B63E-90A62A920A87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8C6A2-DBE1-4E73-949E-99DB5A7AD5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C6ED-5890-45E1-B63E-90A62A920A87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8C6A2-DBE1-4E73-949E-99DB5A7AD5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C6ED-5890-45E1-B63E-90A62A920A87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8C6A2-DBE1-4E73-949E-99DB5A7AD5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8C6ED-5890-45E1-B63E-90A62A920A87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8C6A2-DBE1-4E73-949E-99DB5A7AD5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8C6ED-5890-45E1-B63E-90A62A920A87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8C6A2-DBE1-4E73-949E-99DB5A7AD5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78592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Мастер-класс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Аппликация</a:t>
            </a:r>
            <a:r>
              <a:rPr lang="ru-RU" b="1" dirty="0" smtClean="0">
                <a:latin typeface="Segoe Print" pitchFamily="2" charset="0"/>
              </a:rPr>
              <a:t/>
            </a:r>
            <a:br>
              <a:rPr lang="ru-RU" b="1" dirty="0" smtClean="0">
                <a:latin typeface="Segoe Print" pitchFamily="2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>«Дерево весны»</a:t>
            </a:r>
            <a:endParaRPr lang="ru-RU" sz="49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357562"/>
            <a:ext cx="6400800" cy="2428892"/>
          </a:xfrm>
        </p:spPr>
        <p:txBody>
          <a:bodyPr>
            <a:normAutofit fontScale="32500" lnSpcReduction="20000"/>
          </a:bodyPr>
          <a:lstStyle/>
          <a:p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Коллективная работа из ткани</a:t>
            </a:r>
          </a:p>
          <a:p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ранняя группа</a:t>
            </a:r>
          </a:p>
          <a:p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Воспитатель: </a:t>
            </a:r>
          </a:p>
          <a:p>
            <a:r>
              <a:rPr lang="ru-RU" sz="4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Быстрицкая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А.А. Группа№8</a:t>
            </a:r>
          </a:p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 </a:t>
            </a:r>
            <a:r>
              <a:rPr lang="ru-RU" sz="4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Урайский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специализированный Дом ребенка</a:t>
            </a:r>
          </a:p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ХМАО </a:t>
            </a:r>
            <a:r>
              <a:rPr lang="ru-RU" sz="4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г.Урай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7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500066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3.Приклеиваем к общей работе придерживая пальчиком и разглаживая салфеткой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wI3MVG9nv8A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85786" y="1285860"/>
            <a:ext cx="3393287" cy="5000636"/>
          </a:xfrm>
          <a:prstGeom prst="rect">
            <a:avLst/>
          </a:prstGeom>
        </p:spPr>
      </p:pic>
      <p:pic>
        <p:nvPicPr>
          <p:cNvPr id="15" name="Рисунок 14" descr="XSahVTa-xwE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14876" y="1285860"/>
            <a:ext cx="3732600" cy="4976799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alphaModFix amt="7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5uqyTmJThWA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572000" y="1285860"/>
            <a:ext cx="4286256" cy="4286256"/>
          </a:xfrm>
          <a:prstGeom prst="rect">
            <a:avLst/>
          </a:prstGeom>
        </p:spPr>
      </p:pic>
      <p:pic>
        <p:nvPicPr>
          <p:cNvPr id="13" name="Рисунок 12" descr="mUE1MpdO7TM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14282" y="1285860"/>
            <a:ext cx="4286248" cy="4286248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642910" y="357166"/>
            <a:ext cx="80724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.Наклеим солнышко, облака и цветочки из кусочка ткани</a:t>
            </a:r>
            <a:endParaRPr lang="ru-RU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alphaModFix amt="7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>
            <a:spLocks noGrp="1"/>
          </p:cNvSpPr>
          <p:nvPr>
            <p:ph type="ctrTitle"/>
          </p:nvPr>
        </p:nvSpPr>
        <p:spPr>
          <a:xfrm>
            <a:off x="571472" y="285728"/>
            <a:ext cx="7772400" cy="50006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Заключительные штрихи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YfXuGpQ9Vdw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57158" y="1428736"/>
            <a:ext cx="4143404" cy="4472223"/>
          </a:xfrm>
          <a:prstGeom prst="rect">
            <a:avLst/>
          </a:prstGeom>
        </p:spPr>
      </p:pic>
      <p:pic>
        <p:nvPicPr>
          <p:cNvPr id="12" name="Рисунок 11" descr="ZIwN-ctWULQ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643438" y="1428736"/>
            <a:ext cx="4143404" cy="435057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alphaModFix amt="7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2"/>
          <p:cNvSpPr>
            <a:spLocks noGrp="1"/>
          </p:cNvSpPr>
          <p:nvPr>
            <p:ph type="ctrTitle"/>
          </p:nvPr>
        </p:nvSpPr>
        <p:spPr>
          <a:xfrm>
            <a:off x="571472" y="428604"/>
            <a:ext cx="7772400" cy="50006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Итог проделанной работы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8Nj_fu6AFJo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42910" y="1142983"/>
            <a:ext cx="3714776" cy="49530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29190" y="1142984"/>
            <a:ext cx="3406632" cy="49617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alphaModFix amt="7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14546" y="214290"/>
            <a:ext cx="4493301" cy="64265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3143248"/>
            <a:ext cx="7700962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научить детей приемам выполнения аппликации из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ткани;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закреплять умение составлять композицию из предложенного материала;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-учить приклеивать кусочек ткани к общей композиции при помощи клея и кисточки;  -продолжать развивать творческое мышление, усидчивость, наблюдательность, творческий вкус;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-закреплять представления о сезонных изменениях в природе, признаках весны.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dirty="0"/>
              <a:t/>
            </a:r>
            <a:br>
              <a:rPr lang="ru-RU" dirty="0"/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3143248"/>
            <a:ext cx="7700962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Материал: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Для рисунка дерева: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лист А3; простой карандаш, фломастер и карандаш коричневого цвета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Для листьев дерева: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ткань разных оттенков зеленого цвета, ножницы.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Для коллективной деятельности детей: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Клейстер, кисточки, салфетки, листья из ткани по количеству детей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рисунок «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Чудо-дерева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7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71472" y="571480"/>
            <a:ext cx="7772400" cy="500066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Этап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Заготовка дерева воспитателем для коллективного творчества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Fx3nUNyRXkM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143240" y="1500174"/>
            <a:ext cx="2723432" cy="4286280"/>
          </a:xfrm>
          <a:prstGeom prst="rect">
            <a:avLst/>
          </a:prstGeom>
        </p:spPr>
      </p:pic>
      <p:pic>
        <p:nvPicPr>
          <p:cNvPr id="8" name="Рисунок 7" descr="HPl7bbbyRyQ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215074" y="1928802"/>
            <a:ext cx="2500330" cy="3418172"/>
          </a:xfrm>
          <a:prstGeom prst="rect">
            <a:avLst/>
          </a:prstGeom>
        </p:spPr>
      </p:pic>
      <p:pic>
        <p:nvPicPr>
          <p:cNvPr id="9" name="Рисунок 8" descr="BYN7BMyPOU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0034" y="2143116"/>
            <a:ext cx="2197112" cy="2981006"/>
          </a:xfrm>
          <a:prstGeom prst="rect">
            <a:avLst/>
          </a:prstGeom>
        </p:spPr>
      </p:pic>
      <p:sp>
        <p:nvSpPr>
          <p:cNvPr id="10" name="Заголовок 2"/>
          <p:cNvSpPr txBox="1">
            <a:spLocks/>
          </p:cNvSpPr>
          <p:nvPr/>
        </p:nvSpPr>
        <p:spPr>
          <a:xfrm>
            <a:off x="785786" y="6000768"/>
            <a:ext cx="7772400" cy="50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Сначала зарисовка</a:t>
            </a:r>
            <a:r>
              <a:rPr kumimoji="0" lang="ru-RU" sz="20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простым карандашом, а затем раскрашивание при помощи фломастера и карандаша коричневого цвета</a:t>
            </a:r>
            <a:endParaRPr kumimoji="0" lang="ru-RU" sz="20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4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2"/>
          <p:cNvSpPr txBox="1">
            <a:spLocks/>
          </p:cNvSpPr>
          <p:nvPr/>
        </p:nvSpPr>
        <p:spPr>
          <a:xfrm>
            <a:off x="4786314" y="2928934"/>
            <a:ext cx="3771872" cy="50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1" name="Рисунок 10" descr="N71vw1v0wuk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28596" y="642918"/>
            <a:ext cx="4286280" cy="5870308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4857752" y="1571612"/>
            <a:ext cx="3857652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Заготовка воспитателем листочков для коллективной работы, с использованием ткани разных размеров и оттенков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71472" y="0"/>
            <a:ext cx="7772400" cy="500066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II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Этап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Предварительная работа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bMD99guTTA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00100" y="857232"/>
            <a:ext cx="3429024" cy="4572032"/>
          </a:xfrm>
          <a:prstGeom prst="rect">
            <a:avLst/>
          </a:prstGeom>
        </p:spPr>
      </p:pic>
      <p:pic>
        <p:nvPicPr>
          <p:cNvPr id="5" name="Рисунок 4" descr="8vjMcW5InWc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43438" y="857232"/>
            <a:ext cx="3375446" cy="4500594"/>
          </a:xfrm>
          <a:prstGeom prst="rect">
            <a:avLst/>
          </a:prstGeom>
        </p:spPr>
      </p:pic>
      <p:sp>
        <p:nvSpPr>
          <p:cNvPr id="6" name="Заголовок 2"/>
          <p:cNvSpPr txBox="1">
            <a:spLocks/>
          </p:cNvSpPr>
          <p:nvPr/>
        </p:nvSpPr>
        <p:spPr>
          <a:xfrm>
            <a:off x="785786" y="5857892"/>
            <a:ext cx="7772400" cy="50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1.Рассказ детям о том</a:t>
            </a:r>
            <a:r>
              <a:rPr kumimoji="0" lang="ru-RU" sz="20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как меняются деревья весной (распускают почки, а затем появляются листочки).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2.Предложить </a:t>
            </a:r>
            <a:r>
              <a:rPr lang="ru-RU" sz="2000" dirty="0" smtClean="0">
                <a:latin typeface="Times New Roman" pitchFamily="18" charset="0"/>
                <a:ea typeface="+mj-ea"/>
                <a:cs typeface="Times New Roman" pitchFamily="18" charset="0"/>
              </a:rPr>
              <a:t>ребятам</a:t>
            </a:r>
            <a:r>
              <a:rPr kumimoji="0" lang="ru-RU" sz="20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украсить «Чудо-дерево» зелеными листьями и сделать его нарядным.</a:t>
            </a:r>
            <a:endParaRPr kumimoji="0" lang="ru-RU" sz="20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7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71472" y="500042"/>
            <a:ext cx="7772400" cy="500066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III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Этап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Практическая часть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P-TTOZsWUXA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0034" y="1571612"/>
            <a:ext cx="3449927" cy="4214842"/>
          </a:xfrm>
          <a:prstGeom prst="rect">
            <a:avLst/>
          </a:prstGeom>
        </p:spPr>
      </p:pic>
      <p:pic>
        <p:nvPicPr>
          <p:cNvPr id="8" name="Рисунок 7" descr="duqByjvwXnY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14810" y="1571612"/>
            <a:ext cx="4643044" cy="426750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143108" y="928670"/>
            <a:ext cx="474944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Начало коллективной деятельности детей</a:t>
            </a:r>
            <a:endParaRPr lang="ru-RU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7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42910" y="500042"/>
            <a:ext cx="7772400" cy="50006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Ход работы: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1.Макаем кисточку в клейстер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EVHD4f2aFoI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79228" y="1285860"/>
            <a:ext cx="4622369" cy="4786346"/>
          </a:xfrm>
          <a:prstGeom prst="rect">
            <a:avLst/>
          </a:prstGeom>
        </p:spPr>
      </p:pic>
      <p:pic>
        <p:nvPicPr>
          <p:cNvPr id="17" name="Рисунок 16" descr="DaaBy8bOl4k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929322" y="1250117"/>
            <a:ext cx="2500330" cy="482206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alphaModFix amt="7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g8BrBpT_7uE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14876" y="857232"/>
            <a:ext cx="4000510" cy="533401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857224" y="285728"/>
            <a:ext cx="77040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Намазываем клейстер на заднюю часть ткани листочка</a:t>
            </a:r>
            <a:endParaRPr lang="ru-RU" sz="2400" dirty="0"/>
          </a:p>
        </p:txBody>
      </p:sp>
      <p:pic>
        <p:nvPicPr>
          <p:cNvPr id="13" name="Рисунок 12" descr="7bcLV9DehlU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642910" y="857205"/>
            <a:ext cx="3571900" cy="535785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4653</TotalTime>
  <Words>133</Words>
  <Application>Microsoft Office PowerPoint</Application>
  <PresentationFormat>Экран (4:3)</PresentationFormat>
  <Paragraphs>33</Paragraphs>
  <Slides>14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Мастер-класс Аппликация «Дерево весны»</vt:lpstr>
      <vt:lpstr>   Цель: научить детей приемам выполнения аппликации из ткани;     Задачи:  -закреплять умение составлять композицию из предложенного материала; -учить приклеивать кусочек ткани к общей композиции при помощи клея и кисточки;  -продолжать развивать творческое мышление, усидчивость, наблюдательность, творческий вкус; -закреплять представления о сезонных изменениях в природе, признаках весны.  </vt:lpstr>
      <vt:lpstr>   Материал: Для рисунка дерева: лист А3; простой карандаш, фломастер и карандаш коричневого цвета Для листьев дерева: ткань разных оттенков зеленого цвета, ножницы. Для коллективной деятельности детей: Клейстер, кисточки, салфетки, листья из ткани по количеству детей , рисунок «Чудо-дерева»  </vt:lpstr>
      <vt:lpstr>I Этап Заготовка дерева воспитателем для коллективного творчества</vt:lpstr>
      <vt:lpstr>Слайд 5</vt:lpstr>
      <vt:lpstr>  IIЭтап Предварительная работа</vt:lpstr>
      <vt:lpstr>  IIIЭтап Практическая часть </vt:lpstr>
      <vt:lpstr>Ход работы: 1.Макаем кисточку в клейстер</vt:lpstr>
      <vt:lpstr>Слайд 9</vt:lpstr>
      <vt:lpstr> 3.Приклеиваем к общей работе придерживая пальчиком и разглаживая салфеткой </vt:lpstr>
      <vt:lpstr>Слайд 11</vt:lpstr>
      <vt:lpstr> 5. Заключительные штрихи</vt:lpstr>
      <vt:lpstr>6. Итог проделанной работы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Аппликация «Чудо-дерево»</dc:title>
  <dc:creator>admin</dc:creator>
  <cp:lastModifiedBy>admin</cp:lastModifiedBy>
  <cp:revision>5</cp:revision>
  <dcterms:created xsi:type="dcterms:W3CDTF">2019-04-08T01:49:28Z</dcterms:created>
  <dcterms:modified xsi:type="dcterms:W3CDTF">2019-04-23T06:41:59Z</dcterms:modified>
</cp:coreProperties>
</file>