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1" r:id="rId3"/>
    <p:sldId id="278" r:id="rId4"/>
    <p:sldId id="258" r:id="rId5"/>
    <p:sldId id="264" r:id="rId6"/>
    <p:sldId id="265" r:id="rId7"/>
    <p:sldId id="266" r:id="rId8"/>
    <p:sldId id="261" r:id="rId9"/>
    <p:sldId id="262" r:id="rId10"/>
    <p:sldId id="263" r:id="rId11"/>
    <p:sldId id="259" r:id="rId12"/>
    <p:sldId id="260" r:id="rId13"/>
    <p:sldId id="267" r:id="rId14"/>
    <p:sldId id="279" r:id="rId15"/>
    <p:sldId id="280" r:id="rId16"/>
    <p:sldId id="283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0" autoAdjust="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06079E-65BE-4282-B1D1-4814BD90FAF3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31B6C6-BC3D-4B7E-BEC7-0A3B5017E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3356992"/>
            <a:ext cx="5400600" cy="2912959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  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Жеребцова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Наталья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Владиславовна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Воспитатель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МБДОУ «Детский сад №12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«Золотой ключик»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г. Новочебоксарска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8676456" cy="2808312"/>
          </a:xfrm>
        </p:spPr>
        <p:txBody>
          <a:bodyPr/>
          <a:lstStyle/>
          <a:p>
            <a:r>
              <a:rPr lang="ru-RU" sz="3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Творческий проект</a:t>
            </a: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Мягкая игрушка</a:t>
            </a:r>
            <a:br>
              <a:rPr lang="ru-RU" sz="8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80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16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436096" y="4725144"/>
            <a:ext cx="3346704" cy="1071810"/>
          </a:xfrm>
        </p:spPr>
        <p:txBody>
          <a:bodyPr/>
          <a:lstStyle/>
          <a:p>
            <a:r>
              <a:rPr lang="ru-RU" dirty="0" smtClean="0"/>
              <a:t>Игрушки вяжут из пряжи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6"/>
            <a:ext cx="4440107" cy="2974871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436096" y="1052736"/>
            <a:ext cx="2557910" cy="57606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43609" y="4372168"/>
            <a:ext cx="3312368" cy="15051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80728"/>
            <a:ext cx="3873949" cy="3081941"/>
          </a:xfrm>
        </p:spPr>
      </p:pic>
    </p:spTree>
    <p:extLst>
      <p:ext uri="{BB962C8B-B14F-4D97-AF65-F5344CB8AC3E}">
        <p14:creationId xmlns:p14="http://schemas.microsoft.com/office/powerpoint/2010/main" val="411245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2420888"/>
            <a:ext cx="7920880" cy="4032448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/>
              <a:t>-  </a:t>
            </a:r>
            <a:r>
              <a:rPr lang="ru-RU" sz="3600" dirty="0"/>
              <a:t>ткань, </a:t>
            </a:r>
            <a:endParaRPr lang="ru-RU" sz="3600" dirty="0" smtClean="0"/>
          </a:p>
          <a:p>
            <a:pPr marL="571500" lvl="0" indent="-571500">
              <a:buFontTx/>
              <a:buChar char="-"/>
            </a:pPr>
            <a:r>
              <a:rPr lang="ru-RU" sz="3600" dirty="0" smtClean="0"/>
              <a:t>нитки,</a:t>
            </a:r>
          </a:p>
          <a:p>
            <a:pPr marL="571500" lvl="0" indent="-571500">
              <a:buFontTx/>
              <a:buChar char="-"/>
            </a:pPr>
            <a:r>
              <a:rPr lang="ru-RU" sz="3600" dirty="0" smtClean="0"/>
              <a:t>иголка, булавки,</a:t>
            </a:r>
          </a:p>
          <a:p>
            <a:pPr marL="571500" lvl="0" indent="-571500">
              <a:buFontTx/>
              <a:buChar char="-"/>
            </a:pPr>
            <a:r>
              <a:rPr lang="ru-RU" sz="3600" dirty="0"/>
              <a:t>ф</a:t>
            </a:r>
            <a:r>
              <a:rPr lang="ru-RU" sz="3600" dirty="0" smtClean="0"/>
              <a:t>урнитура (пуговицы, ленты),</a:t>
            </a:r>
          </a:p>
          <a:p>
            <a:pPr marL="571500" lvl="0" indent="-571500">
              <a:buFontTx/>
              <a:buChar char="-"/>
            </a:pPr>
            <a:r>
              <a:rPr lang="ru-RU" sz="3600" dirty="0"/>
              <a:t>н</a:t>
            </a:r>
            <a:r>
              <a:rPr lang="ru-RU" sz="3600" dirty="0" smtClean="0"/>
              <a:t>абивка, </a:t>
            </a:r>
          </a:p>
          <a:p>
            <a:pPr marL="571500" lvl="0" indent="-571500">
              <a:buFontTx/>
              <a:buChar char="-"/>
            </a:pPr>
            <a:r>
              <a:rPr lang="ru-RU" sz="3600" dirty="0"/>
              <a:t>н</a:t>
            </a:r>
            <a:r>
              <a:rPr lang="ru-RU" sz="3600" dirty="0" smtClean="0"/>
              <a:t>ожницы, карандаш.</a:t>
            </a:r>
            <a:endParaRPr lang="ru-RU" sz="3600" dirty="0"/>
          </a:p>
          <a:p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620688"/>
            <a:ext cx="9036496" cy="2016224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Необходимые материалы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инструменты: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03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2276872"/>
            <a:ext cx="8568951" cy="4104455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3200" b="1" dirty="0" smtClean="0"/>
              <a:t>Выбор выкройки и ткани </a:t>
            </a:r>
          </a:p>
          <a:p>
            <a:pPr marL="457200" indent="-457200">
              <a:buAutoNum type="arabicPeriod"/>
            </a:pPr>
            <a:r>
              <a:rPr lang="ru-RU" sz="3200" b="1" dirty="0" smtClean="0"/>
              <a:t>Покрой</a:t>
            </a:r>
          </a:p>
          <a:p>
            <a:pPr marL="457200" indent="-457200">
              <a:buAutoNum type="arabicPeriod"/>
            </a:pPr>
            <a:r>
              <a:rPr lang="ru-RU" sz="3200" b="1" dirty="0"/>
              <a:t>Сшивание полученных частей </a:t>
            </a:r>
            <a:endParaRPr lang="ru-RU" sz="3200" b="1" dirty="0" smtClean="0"/>
          </a:p>
          <a:p>
            <a:pPr marL="457200" indent="-457200">
              <a:buAutoNum type="arabicPeriod"/>
            </a:pPr>
            <a:r>
              <a:rPr lang="ru-RU" sz="3200" b="1" dirty="0" smtClean="0"/>
              <a:t>Набивка</a:t>
            </a:r>
          </a:p>
          <a:p>
            <a:pPr marL="457200" indent="-457200">
              <a:buAutoNum type="arabicPeriod"/>
            </a:pPr>
            <a:r>
              <a:rPr lang="ru-RU" sz="3200" b="1" dirty="0" smtClean="0"/>
              <a:t>Соединение деталей</a:t>
            </a:r>
          </a:p>
          <a:p>
            <a:pPr marL="457200" indent="-457200">
              <a:buAutoNum type="arabicPeriod"/>
            </a:pPr>
            <a:r>
              <a:rPr lang="ru-RU" sz="3200" b="1" dirty="0"/>
              <a:t>Нанесение последних </a:t>
            </a:r>
            <a:r>
              <a:rPr lang="ru-RU" sz="3200" b="1" dirty="0" smtClean="0"/>
              <a:t>штрихов (украшение фурнитурой и декором)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7504" y="476672"/>
            <a:ext cx="9036496" cy="1793167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Этапы </a:t>
            </a: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изготовления объемных 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мягких игрушек: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014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638" y="360231"/>
            <a:ext cx="4320480" cy="1008112"/>
          </a:xfrm>
        </p:spPr>
        <p:txBody>
          <a:bodyPr/>
          <a:lstStyle/>
          <a:p>
            <a:r>
              <a:rPr lang="ru-RU" sz="4800" i="1" dirty="0" smtClean="0"/>
              <a:t>Мои работы</a:t>
            </a:r>
            <a:endParaRPr lang="ru-RU" sz="4800" i="1" dirty="0"/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55756"/>
            <a:ext cx="3168352" cy="4248472"/>
          </a:xfrm>
          <a:prstGeom prst="rect">
            <a:avLst/>
          </a:prstGeom>
        </p:spPr>
      </p:pic>
      <p:pic>
        <p:nvPicPr>
          <p:cNvPr id="4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933056"/>
            <a:ext cx="3924436" cy="2471172"/>
          </a:xfrm>
          <a:prstGeom prst="rect">
            <a:avLst/>
          </a:prstGeom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20688"/>
            <a:ext cx="3924436" cy="272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55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20872"/>
            <a:ext cx="3632201" cy="4456509"/>
          </a:xfrm>
          <a:prstGeom prst="rect">
            <a:avLst/>
          </a:prstGeom>
        </p:spPr>
      </p:pic>
      <p:pic>
        <p:nvPicPr>
          <p:cNvPr id="3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02" y="3928950"/>
            <a:ext cx="3557867" cy="2668401"/>
          </a:xfrm>
          <a:prstGeom prst="rect">
            <a:avLst/>
          </a:prstGeom>
        </p:spPr>
      </p:pic>
      <p:pic>
        <p:nvPicPr>
          <p:cNvPr id="4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59" y="980728"/>
            <a:ext cx="3557866" cy="266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09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32135"/>
            <a:ext cx="4752528" cy="3564396"/>
          </a:xfrm>
          <a:prstGeom prst="rect">
            <a:avLst/>
          </a:prstGeom>
        </p:spPr>
      </p:pic>
      <p:pic>
        <p:nvPicPr>
          <p:cNvPr id="3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08720"/>
            <a:ext cx="3443956" cy="438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04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Новая папка\IMG_20180522_1045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746" y="476672"/>
            <a:ext cx="4394520" cy="585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0929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484784"/>
            <a:ext cx="6336704" cy="33843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30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42083"/>
            <a:ext cx="6336704" cy="53127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Цели проекта:</a:t>
            </a:r>
            <a:endParaRPr lang="ru-RU" b="1" dirty="0">
              <a:solidFill>
                <a:srgbClr val="00B0F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Рассказать, что такое мягкая игрушка.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Показать виды мягких игрушек.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Научить шить мягкую игрушку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Содержание:</a:t>
            </a:r>
            <a:endParaRPr lang="ru-RU" sz="1400" b="1" dirty="0">
              <a:solidFill>
                <a:srgbClr val="00B0F0"/>
              </a:solidFill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Что такое мягкая игрушка.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Виды мягких игрушек: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плоскостные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полуобъёмные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- объёмные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3. Материалы их которых делают мягкие игрушки.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4. Необходимые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материалы и  инструменты.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5. Этапы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изготовления мягкой игрушки.</a:t>
            </a:r>
            <a:endParaRPr lang="ru-RU" sz="1400" dirty="0">
              <a:latin typeface="Calibri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6. Мои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работы.</a:t>
            </a:r>
            <a:endParaRPr lang="ru-RU" sz="1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59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2116"/>
            <a:ext cx="7632848" cy="3352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Практически все в детстве любили поиграть мягкими игрушками. У одних были мягкие куклы, у других животные: зайчики, собачки, ежики и т.д. При этом не только дети радуются мягким игрушкам, но и взрослые. Ведь даже молодые девушки не против получить в подарок огромного розового мишку. 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ts val="1950"/>
              </a:lnSpc>
              <a:spcAft>
                <a:spcPts val="1950"/>
              </a:spcAft>
            </a:pP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</a:rPr>
              <a:t>    Создавая своими руками мягкую игрушку, вы должны решить для себя какой она должна быть. Мягкая игрушка может быть различных размеров: довольно крупной или очень маленькой. Также игрушка может быть как подвижной, так и неподвижной. В любом случае игрушки, которые были сшиты вашими руками, будут весьма уютными, потому что в них присутствует частичка вашей любви и тепла.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C:\Users\Пользователь\Desktop\ФОТО ДЛЯ ПРЕЗЕНТ МЯГК ИГР\Вязание-игрушек-спицами-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114316"/>
            <a:ext cx="2880319" cy="2545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6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63688" y="2276872"/>
            <a:ext cx="5637010" cy="3081728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222222"/>
                </a:solidFill>
                <a:latin typeface="Times New Roman"/>
                <a:ea typeface="Times New Roman"/>
              </a:rPr>
              <a:t>- плоскостные</a:t>
            </a:r>
            <a:r>
              <a:rPr lang="ru-RU" sz="4800" b="1" i="1" dirty="0">
                <a:solidFill>
                  <a:srgbClr val="222222"/>
                </a:solidFill>
                <a:latin typeface="Times New Roman"/>
                <a:ea typeface="Times New Roman"/>
              </a:rPr>
              <a:t>, </a:t>
            </a:r>
            <a:endParaRPr lang="ru-RU" sz="4800" b="1" i="1" dirty="0" smtClean="0">
              <a:solidFill>
                <a:srgbClr val="222222"/>
              </a:solidFill>
              <a:latin typeface="Times New Roman"/>
              <a:ea typeface="Times New Roman"/>
            </a:endParaRPr>
          </a:p>
          <a:p>
            <a:r>
              <a:rPr lang="ru-RU" sz="4800" b="1" i="1" dirty="0" smtClean="0">
                <a:solidFill>
                  <a:srgbClr val="222222"/>
                </a:solidFill>
                <a:latin typeface="Times New Roman"/>
                <a:ea typeface="Times New Roman"/>
              </a:rPr>
              <a:t>- </a:t>
            </a:r>
            <a:r>
              <a:rPr lang="ru-RU" sz="4800" b="1" i="1" dirty="0" err="1" smtClean="0">
                <a:solidFill>
                  <a:srgbClr val="222222"/>
                </a:solidFill>
                <a:latin typeface="Times New Roman"/>
                <a:ea typeface="Times New Roman"/>
              </a:rPr>
              <a:t>полуобъемные</a:t>
            </a:r>
            <a:r>
              <a:rPr lang="ru-RU" sz="4800" b="1" i="1" dirty="0">
                <a:solidFill>
                  <a:srgbClr val="222222"/>
                </a:solidFill>
                <a:latin typeface="Times New Roman"/>
                <a:ea typeface="Times New Roman"/>
              </a:rPr>
              <a:t>, </a:t>
            </a:r>
            <a:endParaRPr lang="ru-RU" sz="4800" b="1" i="1" dirty="0" smtClean="0">
              <a:solidFill>
                <a:srgbClr val="222222"/>
              </a:solidFill>
              <a:latin typeface="Times New Roman"/>
              <a:ea typeface="Times New Roman"/>
            </a:endParaRPr>
          </a:p>
          <a:p>
            <a:r>
              <a:rPr lang="ru-RU" sz="4800" b="1" i="1" dirty="0" smtClean="0">
                <a:solidFill>
                  <a:srgbClr val="222222"/>
                </a:solidFill>
                <a:latin typeface="Times New Roman"/>
                <a:ea typeface="Times New Roman"/>
              </a:rPr>
              <a:t>- объемные</a:t>
            </a:r>
            <a:r>
              <a:rPr lang="ru-RU" sz="4000" dirty="0">
                <a:solidFill>
                  <a:srgbClr val="222222"/>
                </a:solidFill>
                <a:latin typeface="Times New Roman"/>
                <a:ea typeface="Times New Roman"/>
              </a:rPr>
              <a:t>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43608" y="764704"/>
            <a:ext cx="7175351" cy="1793167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игрушек: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83568" y="908720"/>
            <a:ext cx="3346704" cy="639762"/>
          </a:xfrm>
        </p:spPr>
        <p:txBody>
          <a:bodyPr/>
          <a:lstStyle/>
          <a:p>
            <a:r>
              <a:rPr lang="ru-RU" sz="3200" dirty="0" smtClean="0"/>
              <a:t>Плоскостные</a:t>
            </a:r>
          </a:p>
          <a:p>
            <a:r>
              <a:rPr lang="ru-RU" sz="3200" dirty="0" smtClean="0"/>
              <a:t>игрушки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4464496" cy="4464496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 rot="10800000" flipH="1" flipV="1">
            <a:off x="5004048" y="548680"/>
            <a:ext cx="3744416" cy="5760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5656" y="2492896"/>
            <a:ext cx="2160240" cy="30243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5004048" y="620688"/>
            <a:ext cx="3346704" cy="5400600"/>
          </a:xfrm>
        </p:spPr>
        <p:txBody>
          <a:bodyPr/>
          <a:lstStyle/>
          <a:p>
            <a:pPr>
              <a:lnSpc>
                <a:spcPts val="1950"/>
              </a:lnSpc>
              <a:spcAft>
                <a:spcPts val="1950"/>
              </a:spcAft>
            </a:pPr>
            <a:r>
              <a:rPr lang="ru-RU" b="1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Плоскостные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 – это игрушки, у которых основой будет картон. На заднюю часть картона пришивают петлю, чтобы игрушку можно было повесить на елку или стену. Плоскостные игрушки можно подарить в виде сувенира. Для создания такой игрушки потребуется ткань, искусственный мех, нитки, иголка, клей ПВА. Чтобы получилась выразительная мордочка, если это животное, то потребуются глазки, носик, усы, которые можно сделать в виде аппликации из плотной бумаги, также может пригодиться пуговица</a:t>
            </a:r>
            <a:r>
              <a:rPr lang="ru-RU" dirty="0" smtClean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10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99592" y="1268760"/>
            <a:ext cx="3346704" cy="639762"/>
          </a:xfrm>
        </p:spPr>
        <p:txBody>
          <a:bodyPr/>
          <a:lstStyle/>
          <a:p>
            <a:r>
              <a:rPr lang="ru-RU" sz="3200" dirty="0" err="1" smtClean="0"/>
              <a:t>Полуобъёмные</a:t>
            </a:r>
            <a:endParaRPr lang="ru-RU" sz="3200" dirty="0" smtClean="0"/>
          </a:p>
          <a:p>
            <a:r>
              <a:rPr lang="ru-RU" sz="3200" dirty="0" smtClean="0"/>
              <a:t>игрушки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8880"/>
            <a:ext cx="5408328" cy="3600400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5364088" y="6165304"/>
            <a:ext cx="288032" cy="1051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3289" y="3573016"/>
            <a:ext cx="2778711" cy="155788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5652120" y="1196752"/>
            <a:ext cx="3202688" cy="5256584"/>
          </a:xfrm>
        </p:spPr>
        <p:txBody>
          <a:bodyPr/>
          <a:lstStyle/>
          <a:p>
            <a:pPr>
              <a:lnSpc>
                <a:spcPts val="1950"/>
              </a:lnSpc>
              <a:spcAft>
                <a:spcPts val="1950"/>
              </a:spcAft>
            </a:pPr>
            <a:r>
              <a:rPr lang="ru-RU" b="1" dirty="0" err="1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Полуобъемные</a:t>
            </a: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создаются почти также как и плоскостные игрушки, для их создания требуется различного рода ткани, искусственный мех, ворсистую ткань. Разница между плоскостной и </a:t>
            </a:r>
            <a:r>
              <a:rPr lang="ru-RU" dirty="0" err="1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полуобъемной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 игрушкой в том, что в </a:t>
            </a:r>
            <a:r>
              <a:rPr lang="ru-RU" dirty="0" err="1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полуобъемной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 игрушке между тканью и картоном, находиться еще и мягкая основа, за счет которой игрушка смотрится намного объемнее.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957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1640" y="1484784"/>
            <a:ext cx="3346704" cy="639762"/>
          </a:xfrm>
        </p:spPr>
        <p:txBody>
          <a:bodyPr/>
          <a:lstStyle/>
          <a:p>
            <a:r>
              <a:rPr lang="ru-RU" sz="3200" dirty="0" smtClean="0"/>
              <a:t>Объемные игрушки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7236296" y="5589240"/>
            <a:ext cx="1584176" cy="3932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778914"/>
            <a:ext cx="5653862" cy="3477643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10800000" flipH="1" flipV="1">
            <a:off x="683568" y="4869160"/>
            <a:ext cx="4104456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940152" y="692696"/>
            <a:ext cx="2880320" cy="5760640"/>
          </a:xfrm>
        </p:spPr>
        <p:txBody>
          <a:bodyPr>
            <a:normAutofit fontScale="85000" lnSpcReduction="10000"/>
          </a:bodyPr>
          <a:lstStyle/>
          <a:p>
            <a:pPr marR="95250">
              <a:lnSpc>
                <a:spcPts val="2250"/>
              </a:lnSpc>
              <a:spcBef>
                <a:spcPts val="2025"/>
              </a:spcBef>
              <a:spcAft>
                <a:spcPts val="1275"/>
              </a:spcAft>
            </a:pPr>
            <a:r>
              <a:rPr lang="ru-RU" b="1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Объемные </a:t>
            </a:r>
            <a:r>
              <a:rPr lang="ru-RU" dirty="0">
                <a:solidFill>
                  <a:srgbClr val="222222"/>
                </a:solidFill>
                <a:latin typeface="Times New Roman"/>
                <a:ea typeface="Times New Roman"/>
                <a:cs typeface="Times New Roman"/>
              </a:rPr>
              <a:t> мягкие игрушки создаются совсем по-другому. Каждая деталь игрушки шьется по отдельность, затем набивается ватой, поролоном или лебединым пухом, также в качестве набивки можно применить старые кусочки ткани, которые нужно мелко порезать. Для создания такой мягкой игрушки нужно приготовить ткань, фетр, натуральный и искусственный мех, драп, наполнитель, нитки, иголку, и фурнитуру в виде глазок, носика, и так далее.</a:t>
            </a:r>
            <a:endParaRPr lang="ru-RU" sz="1600" dirty="0">
              <a:latin typeface="Calibri"/>
              <a:ea typeface="Times New Roman"/>
              <a:cs typeface="Times New Roman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057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148064" y="4365104"/>
            <a:ext cx="3797993" cy="1512168"/>
          </a:xfrm>
        </p:spPr>
        <p:txBody>
          <a:bodyPr/>
          <a:lstStyle/>
          <a:p>
            <a:r>
              <a:rPr lang="ru-RU" dirty="0" smtClean="0"/>
              <a:t>Игрушки шьют из тканей (хлопок, шерсть, драп, фетр, мех)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3525011"/>
            <a:ext cx="4464496" cy="2976330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860032" y="731520"/>
            <a:ext cx="3133974" cy="639762"/>
          </a:xfrm>
        </p:spPr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36712"/>
            <a:ext cx="4104456" cy="308135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7504" y="908720"/>
            <a:ext cx="4104456" cy="1008112"/>
          </a:xfrm>
        </p:spPr>
        <p:txBody>
          <a:bodyPr/>
          <a:lstStyle/>
          <a:p>
            <a:r>
              <a:rPr lang="ru-RU" dirty="0" smtClean="0"/>
              <a:t>Материалы: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5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364088" y="4293096"/>
            <a:ext cx="3446096" cy="1587306"/>
          </a:xfrm>
        </p:spPr>
        <p:txBody>
          <a:bodyPr/>
          <a:lstStyle/>
          <a:p>
            <a:r>
              <a:rPr lang="ru-RU" dirty="0" smtClean="0"/>
              <a:t>Игрушки шьют из подручного материала (перчатки, носочки)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29000"/>
            <a:ext cx="4104457" cy="3078342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flipH="1" flipV="1">
            <a:off x="899592" y="3861048"/>
            <a:ext cx="2736304" cy="20162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764704"/>
            <a:ext cx="4176465" cy="3132348"/>
          </a:xfrm>
        </p:spPr>
      </p:pic>
    </p:spTree>
    <p:extLst>
      <p:ext uri="{BB962C8B-B14F-4D97-AF65-F5344CB8AC3E}">
        <p14:creationId xmlns:p14="http://schemas.microsoft.com/office/powerpoint/2010/main" val="82190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168</TotalTime>
  <Words>532</Words>
  <Application>Microsoft Office PowerPoint</Application>
  <PresentationFormat>Экран (4:3)</PresentationFormat>
  <Paragraphs>56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            Творческий проект Мягкая игрушка            </vt:lpstr>
      <vt:lpstr>Презентация PowerPoint</vt:lpstr>
      <vt:lpstr>Презентация PowerPoint</vt:lpstr>
      <vt:lpstr>Виды игрушек:</vt:lpstr>
      <vt:lpstr>Презентация PowerPoint</vt:lpstr>
      <vt:lpstr>Презентация PowerPoint</vt:lpstr>
      <vt:lpstr>Презентация PowerPoint</vt:lpstr>
      <vt:lpstr>Материалы:</vt:lpstr>
      <vt:lpstr>Презентация PowerPoint</vt:lpstr>
      <vt:lpstr>Презентация PowerPoint</vt:lpstr>
      <vt:lpstr>Необходимые материалы и инструменты:</vt:lpstr>
      <vt:lpstr>Этапы изготовления объемных мягких игрушек:</vt:lpstr>
      <vt:lpstr>Мои работы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Мягкая игрушка</dc:title>
  <dc:creator>Пользователь</dc:creator>
  <cp:lastModifiedBy>Пользователь</cp:lastModifiedBy>
  <cp:revision>22</cp:revision>
  <dcterms:created xsi:type="dcterms:W3CDTF">2018-04-18T16:22:13Z</dcterms:created>
  <dcterms:modified xsi:type="dcterms:W3CDTF">2018-05-22T07:47:17Z</dcterms:modified>
</cp:coreProperties>
</file>