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creenshot_2016-12-19-10-40-47.png"/>
          <p:cNvPicPr>
            <a:picLocks noChangeAspect="1"/>
          </p:cNvPicPr>
          <p:nvPr/>
        </p:nvPicPr>
        <p:blipFill>
          <a:blip r:embed="rId2" cstate="print"/>
          <a:srcRect t="15625" r="1852" b="11458"/>
          <a:stretch>
            <a:fillRect/>
          </a:stretch>
        </p:blipFill>
        <p:spPr>
          <a:xfrm>
            <a:off x="4429124" y="2786058"/>
            <a:ext cx="442915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creenshot_2016-12-19-10-41-33.png"/>
          <p:cNvPicPr>
            <a:picLocks noChangeAspect="1"/>
          </p:cNvPicPr>
          <p:nvPr/>
        </p:nvPicPr>
        <p:blipFill>
          <a:blip r:embed="rId3" cstate="print"/>
          <a:srcRect t="12500" b="44791"/>
          <a:stretch>
            <a:fillRect/>
          </a:stretch>
        </p:blipFill>
        <p:spPr>
          <a:xfrm>
            <a:off x="4929190" y="51586"/>
            <a:ext cx="3786213" cy="2734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Screenshot_2016-12-19-10-40-28.png"/>
          <p:cNvPicPr>
            <a:picLocks noChangeAspect="1"/>
          </p:cNvPicPr>
          <p:nvPr/>
        </p:nvPicPr>
        <p:blipFill>
          <a:blip r:embed="rId4" cstate="print"/>
          <a:srcRect t="36458" b="31250"/>
          <a:stretch>
            <a:fillRect/>
          </a:stretch>
        </p:blipFill>
        <p:spPr>
          <a:xfrm>
            <a:off x="357158" y="0"/>
            <a:ext cx="450059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Screenshot_2016-12-19-10-42-12.png"/>
          <p:cNvPicPr>
            <a:picLocks noChangeAspect="1"/>
          </p:cNvPicPr>
          <p:nvPr/>
        </p:nvPicPr>
        <p:blipFill>
          <a:blip r:embed="rId5" cstate="print"/>
          <a:srcRect t="30208" r="-14815" b="25000"/>
          <a:stretch>
            <a:fillRect/>
          </a:stretch>
        </p:blipFill>
        <p:spPr>
          <a:xfrm>
            <a:off x="285720" y="2571744"/>
            <a:ext cx="478634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28662" y="5786454"/>
          <a:ext cx="7215240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5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2152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о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ж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ь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б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г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н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а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</a:t>
                      </a:r>
                      <a:endParaRPr lang="sah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/>
                        <a:t>щ</a:t>
                      </a:r>
                      <a:endParaRPr lang="sah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Autofit/>
          </a:bodyPr>
          <a:lstStyle/>
          <a:p>
            <a:pPr algn="r"/>
            <a:r>
              <a:rPr lang="sah-RU" sz="1400" dirty="0" smtClean="0">
                <a:latin typeface="Times New Roman" pitchFamily="18" charset="0"/>
                <a:cs typeface="Times New Roman" pitchFamily="18" charset="0"/>
              </a:rPr>
              <a:t>притчи о языке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(приложение 2)</a:t>
            </a:r>
            <a:endParaRPr lang="sah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642942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 том, как влияет на нас то, что и как мы говорим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Около дороги стоял слепой мужчина. Один он не мог отправиться в свою деревню, и поэтому ждал своего сына, который задержался на рынке. Присев на старое бревно, он слушал мир вокруг и был счастлив немного побыть в одиночестве.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Эй, старикашка! – окликнули его. – Все равно ты просиживаешь тут штаны. А ну-ка скажи мне, не проходила ли тут рота солдат?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Да, проходила, — ответил слепой мужчина безразлично. Ему было глубоко неприятно такое к себе обращение, но он решил не грубить в ответ.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Прошло несколько минут, и старик снова услышал обращение к себе.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Старик! Проходили ли тут солдаты? – спросили его.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Да, — ответил тот, и спросивший тут же удалился.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Еще четвертью часа позже слепца окликнули снова.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Здравствуй, отец! Не слышал ли ты случайно роту солдат? Они должны были проходить тут недавно?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Да, они ушли на юг, — сказал старец.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Чуть позже еще один человек подошел к слепому. Он положил руку ему на плечо и подождал, пока старик дотронется до нее и почувствует, что опасности нет.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Дорогой мой, — сказал человек. – Скажи мне, пожалуйста, не слышал ли ты, как рядом с тобой шла рота солдат?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Слышал, господин, — ответил слепой. – Они отправились на юг.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Спасибо тебе и прощай, — сказал напоследок человек и удалился.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Наконец, слепой дождался сына.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Ты знаешь, — сказал он молодому человеку. – Только что меня спросили про ушедшую час назад роту солдат четыре человека. Один из них был рядовым, второй – офицером, третий – полководцем, а четвертый – царем.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Как же ты узнал, ведь ты не видел их? – удивился сын.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— Да, но мне достаточно было их слышать.</a:t>
            </a: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Из интернет ресурса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sah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</TotalTime>
  <Words>371</Words>
  <Application>Microsoft Office PowerPoint</Application>
  <PresentationFormat>Экран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притчи о языке (приложение 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Admin</cp:lastModifiedBy>
  <cp:revision>4</cp:revision>
  <dcterms:created xsi:type="dcterms:W3CDTF">2016-12-19T01:52:27Z</dcterms:created>
  <dcterms:modified xsi:type="dcterms:W3CDTF">2019-04-09T05:28:55Z</dcterms:modified>
</cp:coreProperties>
</file>