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78" r:id="rId6"/>
    <p:sldId id="261" r:id="rId7"/>
    <p:sldId id="262" r:id="rId8"/>
    <p:sldId id="266" r:id="rId9"/>
    <p:sldId id="271" r:id="rId10"/>
    <p:sldId id="272" r:id="rId11"/>
    <p:sldId id="273" r:id="rId12"/>
    <p:sldId id="276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90BDA-66C6-4656-AA89-5BD261E5A9EA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5F8C7B-B738-4174-8BC9-CA7760079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A3B99AA-DF1B-4C76-971B-5FC98BAC2C4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85560D3-A4B6-48D6-A8DC-4DEE5A668C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МБДОУ «Детский сад № 2 «</a:t>
            </a:r>
            <a:r>
              <a:rPr lang="ru-RU" dirty="0" err="1" smtClean="0">
                <a:solidFill>
                  <a:schemeClr val="bg1"/>
                </a:solidFill>
              </a:rPr>
              <a:t>Сибирячок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Подготовила воспитатель: 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Матюнина</a:t>
            </a:r>
            <a:r>
              <a:rPr lang="ru-RU" dirty="0" smtClean="0">
                <a:solidFill>
                  <a:schemeClr val="bg1"/>
                </a:solidFill>
              </a:rPr>
              <a:t> Анастасия Сергеевна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Педагогическое плавание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736"/>
            <a:ext cx="4724400" cy="3543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Работа с родителями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1340768"/>
            <a:ext cx="2286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3861048"/>
            <a:ext cx="2286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H:\Sailing-Boat-2880x19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83568" y="1412776"/>
            <a:ext cx="7498127" cy="5000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Что дальше?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548680"/>
            <a:ext cx="307183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2708920"/>
            <a:ext cx="285752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:\dbb4af66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47677" y="1276914"/>
            <a:ext cx="7710537" cy="4819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 great ship asks for deep waters…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s120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00100" y="1291809"/>
            <a:ext cx="6929486" cy="5197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Начало пути…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Индивидуальный подход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996952"/>
            <a:ext cx="285752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556792"/>
            <a:ext cx="3000396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75240" cy="7509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Охрана и укрепление здоровья детей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268760"/>
            <a:ext cx="257176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2492896"/>
            <a:ext cx="2286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96752"/>
            <a:ext cx="2786082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052736"/>
            <a:ext cx="2786082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3429000"/>
            <a:ext cx="307183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3356992"/>
            <a:ext cx="2928958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539552" y="332656"/>
            <a:ext cx="8003232" cy="89688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Создание благоприятных условий развития детей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1556792"/>
            <a:ext cx="2286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556792"/>
            <a:ext cx="2286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Формирование общей культуры детей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3501008"/>
            <a:ext cx="2643174" cy="2643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0072" y="4077072"/>
            <a:ext cx="22860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1384033232-3137252-nevseoboi.com.u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951807" y="1546860"/>
            <a:ext cx="7240385" cy="452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Следующий этап…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00042"/>
            <a:ext cx="271464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428604"/>
            <a:ext cx="257176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357166"/>
            <a:ext cx="271464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3571876"/>
            <a:ext cx="271464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64" y="3214686"/>
            <a:ext cx="2643206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5008" y="3571876"/>
            <a:ext cx="307183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boat-sea-ocea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43608" y="1412776"/>
            <a:ext cx="6864424" cy="5148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Продолжение пути…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354</TotalTime>
  <Words>57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Педагогическое плавание</vt:lpstr>
      <vt:lpstr>Начало пути…</vt:lpstr>
      <vt:lpstr> Индивидуальный подход</vt:lpstr>
      <vt:lpstr>Охрана и укрепление здоровья детей</vt:lpstr>
      <vt:lpstr>Слайд 5</vt:lpstr>
      <vt:lpstr>Формирование общей культуры детей</vt:lpstr>
      <vt:lpstr>Следующий этап…</vt:lpstr>
      <vt:lpstr>Слайд 8</vt:lpstr>
      <vt:lpstr>Продолжение пути…</vt:lpstr>
      <vt:lpstr>Работа с родителями</vt:lpstr>
      <vt:lpstr>Что дальше?</vt:lpstr>
      <vt:lpstr>Слайд 12</vt:lpstr>
      <vt:lpstr>A great ship asks for deep waters…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Педагогическое плавание</dc:title>
  <dc:creator>User</dc:creator>
  <cp:lastModifiedBy>User</cp:lastModifiedBy>
  <cp:revision>39</cp:revision>
  <dcterms:created xsi:type="dcterms:W3CDTF">2019-04-18T07:07:30Z</dcterms:created>
  <dcterms:modified xsi:type="dcterms:W3CDTF">2019-04-23T08:33:51Z</dcterms:modified>
</cp:coreProperties>
</file>