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2" r:id="rId4"/>
    <p:sldId id="263" r:id="rId5"/>
    <p:sldId id="264" r:id="rId6"/>
    <p:sldId id="265" r:id="rId7"/>
    <p:sldId id="267" r:id="rId8"/>
    <p:sldId id="269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4AC82-C36B-4382-AF5D-A8A6D59C78C7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E742C-0740-4C4C-941E-3E83616F7E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петух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2780928"/>
            <a:ext cx="4824536" cy="288471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9830" y="1484785"/>
            <a:ext cx="8384348" cy="1728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9186482"/>
              </a:avLst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Математическая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Ð¡ÐµÐ³Ð¾Ð´Ð½Ñ Ð¼Ñ Ð±ÑÐ´ÐµÐ¼ Ð´ÐµÐ»Ð°ÑÑ Ð·Ð°ÐºÐ»Ð°Ð´ÐºÑ ÑÐ³Ð¾Ð»Ð¾Ðº. ÑÐ¾ÑÐ¾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2736"/>
            <a:ext cx="4953000" cy="3714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Ð¡ÐµÐ³Ð¾Ð´Ð½Ñ Ð¼Ñ Ð±ÑÐ´ÐµÐ¼ Ð´ÐµÐ»Ð°ÑÑ Ð·Ð°ÐºÐ»Ð°Ð´ÐºÑ ÑÐ³Ð¾Ð»Ð¾Ðº. ÑÐ¾ÑÐ¾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4953000" cy="3714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Ð¡ÐµÐ³Ð¾Ð´Ð½Ñ Ð¼Ñ Ð±ÑÐ´ÐµÐ¼ Ð´ÐµÐ»Ð°ÑÑ Ð·Ð°ÐºÐ»Ð°Ð´ÐºÑ ÑÐ³Ð¾Ð»Ð¾Ðº. ÑÐ¾ÑÐ¾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752"/>
            <a:ext cx="4953000" cy="3714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Ð¡ÐµÐ³Ð¾Ð´Ð½Ñ Ð¼Ñ Ð±ÑÐ´ÐµÐ¼ Ð´ÐµÐ»Ð°ÑÑ Ð·Ð°ÐºÐ»Ð°Ð´ÐºÑ ÑÐ³Ð¾Ð»Ð¾Ðº. ÑÐ¾ÑÐ¾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4953000" cy="3714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Ð¡ÐµÐ³Ð¾Ð´Ð½Ñ Ð¼Ñ Ð±ÑÐ´ÐµÐ¼ Ð´ÐµÐ»Ð°ÑÑ Ð·Ð°ÐºÐ»Ð°Ð´ÐºÑ ÑÐ³Ð¾Ð»Ð¾Ðº. ÑÐ¾ÑÐ¾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4953000" cy="3714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Ð¡ÐµÐ³Ð¾Ð´Ð½Ñ Ð¼Ñ Ð±ÑÐ´ÐµÐ¼ Ð´ÐµÐ»Ð°ÑÑ Ð·Ð°ÐºÐ»Ð°Ð´ÐºÑ ÑÐ³Ð¾Ð»Ð¾Ðº. ÑÐ¾ÑÐ¾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4953000" cy="371475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edim-za-sharikam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петух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2780928"/>
            <a:ext cx="4824536" cy="288471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9830" y="1484785"/>
            <a:ext cx="8384348" cy="1728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9186482"/>
              </a:avLst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Математическая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tsyplenok-i-ptenets-animatsionnaya-kartinka-01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157192"/>
            <a:ext cx="3295388" cy="1700808"/>
          </a:xfrm>
          <a:prstGeom prst="rect">
            <a:avLst/>
          </a:prstGeom>
        </p:spPr>
      </p:pic>
      <p:pic>
        <p:nvPicPr>
          <p:cNvPr id="6" name="Рисунок 5" descr="tsyplenok-i-ptenets-animatsionnaya-kartinka-01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5157192"/>
            <a:ext cx="3223380" cy="1700808"/>
          </a:xfrm>
          <a:prstGeom prst="rect">
            <a:avLst/>
          </a:prstGeom>
        </p:spPr>
      </p:pic>
      <p:pic>
        <p:nvPicPr>
          <p:cNvPr id="7" name="Рисунок 6" descr="tsyplenok-i-ptenets-animatsionnaya-kartinka-01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5301208"/>
            <a:ext cx="3491880" cy="1556792"/>
          </a:xfrm>
          <a:prstGeom prst="rect">
            <a:avLst/>
          </a:prstGeom>
        </p:spPr>
      </p:pic>
      <p:pic>
        <p:nvPicPr>
          <p:cNvPr id="8" name="Рисунок 7" descr="tsyplenok-i-ptenets-animatsionnaya-kartinka-01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933056"/>
            <a:ext cx="2671454" cy="1395536"/>
          </a:xfrm>
          <a:prstGeom prst="rect">
            <a:avLst/>
          </a:prstGeom>
        </p:spPr>
      </p:pic>
      <p:pic>
        <p:nvPicPr>
          <p:cNvPr id="9" name="Рисунок 8" descr="tsyplenok-i-ptenets-animatsionnaya-kartinka-01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3861048"/>
            <a:ext cx="2915816" cy="1523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ÐÐ°ÑÑÐ¸Ð½ÐºÐ¸ Ð¿Ð¾ Ð·Ð°Ð¿ÑÐ¾ÑÑ ÑÐ°ÑÑÐ¸ ÑÑÑÐ¾Ðº"/>
          <p:cNvPicPr>
            <a:picLocks noChangeAspect="1" noChangeArrowheads="1"/>
          </p:cNvPicPr>
          <p:nvPr/>
        </p:nvPicPr>
        <p:blipFill>
          <a:blip r:embed="rId3" cstate="print"/>
          <a:srcRect r="48320" b="51613"/>
          <a:stretch>
            <a:fillRect/>
          </a:stretch>
        </p:blipFill>
        <p:spPr bwMode="auto">
          <a:xfrm>
            <a:off x="0" y="0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ÐÐ°ÑÑÐ¸Ð½ÐºÐ¸ Ð¿Ð¾ Ð·Ð°Ð¿ÑÐ¾ÑÑ ÑÐ°ÑÑÐ¸ ÑÑÑÐ¾Ðº"/>
          <p:cNvPicPr>
            <a:picLocks noChangeAspect="1" noChangeArrowheads="1"/>
          </p:cNvPicPr>
          <p:nvPr/>
        </p:nvPicPr>
        <p:blipFill>
          <a:blip r:embed="rId3" cstate="print"/>
          <a:srcRect l="50325" b="50787"/>
          <a:stretch>
            <a:fillRect/>
          </a:stretch>
        </p:blipFill>
        <p:spPr bwMode="auto">
          <a:xfrm>
            <a:off x="6161484" y="0"/>
            <a:ext cx="298251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ÐÐ°ÑÑÐ¸Ð½ÐºÐ¸ Ð¿Ð¾ Ð·Ð°Ð¿ÑÐ¾ÑÑ ÑÐ°ÑÑÐ¸ ÑÑÑÐ¾Ðº"/>
          <p:cNvPicPr>
            <a:picLocks noChangeAspect="1" noChangeArrowheads="1"/>
          </p:cNvPicPr>
          <p:nvPr/>
        </p:nvPicPr>
        <p:blipFill>
          <a:blip r:embed="rId3" cstate="print"/>
          <a:srcRect t="49438" r="49303" b="1123"/>
          <a:stretch>
            <a:fillRect/>
          </a:stretch>
        </p:blipFill>
        <p:spPr bwMode="auto">
          <a:xfrm>
            <a:off x="0" y="3458084"/>
            <a:ext cx="3264297" cy="339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2" name="Picture 10" descr="ÐÐ°ÑÑÐ¸Ð½ÐºÐ¸ Ð¿Ð¾ Ð·Ð°Ð¿ÑÐ¾ÑÑ ÑÐ°ÑÑÐ¸ ÑÑÑÐ¾Ðº"/>
          <p:cNvPicPr>
            <a:picLocks noChangeAspect="1" noChangeArrowheads="1"/>
          </p:cNvPicPr>
          <p:nvPr/>
        </p:nvPicPr>
        <p:blipFill>
          <a:blip r:embed="rId3" cstate="print"/>
          <a:srcRect l="50696" t="47968" b="76"/>
          <a:stretch>
            <a:fillRect/>
          </a:stretch>
        </p:blipFill>
        <p:spPr bwMode="auto">
          <a:xfrm>
            <a:off x="5969397" y="3284984"/>
            <a:ext cx="3174603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петух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1844824"/>
            <a:ext cx="4824536" cy="2884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ÐÐ°ÑÑÐ¸Ð½ÐºÐ¸ Ð¿Ð¾ Ð·Ð°Ð¿ÑÐ¾ÑÑ ÑÐ¸ÑÐµÑÐ±Ð»Ð°Ñ 8 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59832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5024"/>
            <a:ext cx="3212976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ÐÐ°ÑÑÐ¸Ð½ÐºÐ¸ Ð¿Ð¾ Ð·Ð°Ð¿ÑÐ¾ÑÑ ÑÐ¸ÑÐµÑÐ±Ð»Ð°Ñ Ñ Ð¸Ð·Ð¾Ð±ÑÐ°Ð¶ÐµÐ½Ð¸ÐµÐ¼ Ð¿Ð¾Ð»ÑÑÐ°ÑÐ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789040"/>
            <a:ext cx="3851920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ÐÐ°ÑÑÐ¸Ð½ÐºÐ¸ Ð¿Ð¾ Ð·Ð°Ð¿ÑÐ¾ÑÑ ÑÐ¸ÑÐµÑÐ±Ð»Ð°Ñ Ñ Ð¸Ð·Ð¾Ð±ÑÐ°Ð¶ÐµÐ½Ð¸ÐµÐ¼ Ð¿Ð¾Ð»Ð¾Ð²Ð¸Ð½Ñ 10"/>
          <p:cNvPicPr>
            <a:picLocks noChangeAspect="1" noChangeArrowheads="1"/>
          </p:cNvPicPr>
          <p:nvPr/>
        </p:nvPicPr>
        <p:blipFill>
          <a:blip r:embed="rId6" cstate="print"/>
          <a:srcRect r="4361" b="9091"/>
          <a:stretch>
            <a:fillRect/>
          </a:stretch>
        </p:blipFill>
        <p:spPr bwMode="auto">
          <a:xfrm>
            <a:off x="5677508" y="0"/>
            <a:ext cx="3466492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петух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55776" y="2132856"/>
            <a:ext cx="4248472" cy="2540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221088"/>
            <a:ext cx="6408712" cy="2273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tsyplenok-i-ptenets-animatsionnaya-kartinka-01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1700808"/>
            <a:ext cx="4824536" cy="2520280"/>
          </a:xfrm>
          <a:prstGeom prst="rect">
            <a:avLst/>
          </a:prstGeom>
        </p:spPr>
      </p:pic>
      <p:pic>
        <p:nvPicPr>
          <p:cNvPr id="5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0"/>
            <a:ext cx="3867150" cy="205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293096"/>
            <a:ext cx="3867150" cy="205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437112"/>
            <a:ext cx="3867150" cy="205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3131840" y="4077072"/>
            <a:ext cx="72008" cy="2780928"/>
          </a:xfrm>
          <a:prstGeom prst="line">
            <a:avLst/>
          </a:prstGeom>
          <a:ln w="1047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364088" y="4077072"/>
            <a:ext cx="72008" cy="2780928"/>
          </a:xfrm>
          <a:prstGeom prst="line">
            <a:avLst/>
          </a:prstGeom>
          <a:ln w="104775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53744"/>
            <a:ext cx="4411004" cy="2304256"/>
          </a:xfrm>
          <a:prstGeom prst="rect">
            <a:avLst/>
          </a:prstGeom>
        </p:spPr>
      </p:pic>
      <p:pic>
        <p:nvPicPr>
          <p:cNvPr id="6" name="Рисунок 5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507258"/>
            <a:ext cx="4499992" cy="2350742"/>
          </a:xfrm>
          <a:prstGeom prst="rect">
            <a:avLst/>
          </a:prstGeom>
        </p:spPr>
      </p:pic>
      <p:pic>
        <p:nvPicPr>
          <p:cNvPr id="7" name="Рисунок 6" descr="vesy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260648"/>
            <a:ext cx="6048672" cy="4752528"/>
          </a:xfrm>
          <a:prstGeom prst="rect">
            <a:avLst/>
          </a:prstGeom>
        </p:spPr>
      </p:pic>
      <p:pic>
        <p:nvPicPr>
          <p:cNvPr id="22531" name="Picture 3" descr="ÐÐ°ÑÑÐ¸Ð½ÐºÐ¸ Ð¿Ð¾ Ð·Ð°Ð¿ÑÐ¾ÑÑ Ð³Ð²Ð¾Ð·Ð´Ð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2132856"/>
            <a:ext cx="1440160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 descr="ÐÐ°ÑÑÐ¸Ð½ÐºÐ¸ Ð¿Ð¾ Ð·Ð°Ð¿ÑÐ¾ÑÑ Ð¿ÑÑ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1556792"/>
            <a:ext cx="1439056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53744"/>
            <a:ext cx="4411004" cy="2304256"/>
          </a:xfrm>
          <a:prstGeom prst="rect">
            <a:avLst/>
          </a:prstGeom>
        </p:spPr>
      </p:pic>
      <p:pic>
        <p:nvPicPr>
          <p:cNvPr id="4" name="Рисунок 3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365104"/>
            <a:ext cx="4411004" cy="2304256"/>
          </a:xfrm>
          <a:prstGeom prst="rect">
            <a:avLst/>
          </a:prstGeom>
        </p:spPr>
      </p:pic>
      <p:pic>
        <p:nvPicPr>
          <p:cNvPr id="21508" name="Picture 4" descr="ÐÐ°ÑÑÐ¸Ð½ÐºÐ¸ Ð¿Ð¾ Ð·Ð°Ð¿ÑÐ¾ÑÑ Ð´ÐµÑÐµÐ²Ð¾ Ð½Ð° Ð¿ÑÐ¾Ð·ÑÐ°ÑÐ½Ð¾Ð¼ ÑÐ¾Ð½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0"/>
            <a:ext cx="3333750" cy="4762500"/>
          </a:xfrm>
          <a:prstGeom prst="rect">
            <a:avLst/>
          </a:prstGeom>
          <a:noFill/>
        </p:spPr>
      </p:pic>
      <p:pic>
        <p:nvPicPr>
          <p:cNvPr id="21510" name="Picture 6" descr="ÐÐ°ÑÑÐ¸Ð½ÐºÐ¸ Ð¿Ð¾ Ð·Ð°Ð¿ÑÐ¾ÑÑ Ð´ÐµÑÐµÐ²Ð¾ Ð½Ð° Ð¿ÑÐ¾Ð·ÑÐ°ÑÐ½Ð¾Ð¼ ÑÐ¾Ð½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052736"/>
            <a:ext cx="2664296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553744"/>
            <a:ext cx="4411004" cy="2304256"/>
          </a:xfrm>
          <a:prstGeom prst="rect">
            <a:avLst/>
          </a:prstGeom>
        </p:spPr>
      </p:pic>
      <p:pic>
        <p:nvPicPr>
          <p:cNvPr id="4" name="Рисунок 3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2996" y="4553744"/>
            <a:ext cx="4411004" cy="2304256"/>
          </a:xfrm>
          <a:prstGeom prst="rect">
            <a:avLst/>
          </a:prstGeom>
        </p:spPr>
      </p:pic>
      <p:sp>
        <p:nvSpPr>
          <p:cNvPr id="7" name="Полилиния 6"/>
          <p:cNvSpPr/>
          <p:nvPr/>
        </p:nvSpPr>
        <p:spPr>
          <a:xfrm>
            <a:off x="323528" y="1124744"/>
            <a:ext cx="4414910" cy="3664634"/>
          </a:xfrm>
          <a:custGeom>
            <a:avLst/>
            <a:gdLst>
              <a:gd name="connsiteX0" fmla="*/ 513470 w 4414910"/>
              <a:gd name="connsiteY0" fmla="*/ 3125372 h 3664634"/>
              <a:gd name="connsiteX1" fmla="*/ 2637692 w 4414910"/>
              <a:gd name="connsiteY1" fmla="*/ 2604868 h 3664634"/>
              <a:gd name="connsiteX2" fmla="*/ 1624818 w 4414910"/>
              <a:gd name="connsiteY2" fmla="*/ 2028092 h 3664634"/>
              <a:gd name="connsiteX3" fmla="*/ 4016326 w 4414910"/>
              <a:gd name="connsiteY3" fmla="*/ 1465385 h 3664634"/>
              <a:gd name="connsiteX4" fmla="*/ 3861581 w 4414910"/>
              <a:gd name="connsiteY4" fmla="*/ 3561471 h 3664634"/>
              <a:gd name="connsiteX5" fmla="*/ 696350 w 4414910"/>
              <a:gd name="connsiteY5" fmla="*/ 2084363 h 3664634"/>
              <a:gd name="connsiteX6" fmla="*/ 3031587 w 4414910"/>
              <a:gd name="connsiteY6" fmla="*/ 339969 h 3664634"/>
              <a:gd name="connsiteX7" fmla="*/ 3875649 w 4414910"/>
              <a:gd name="connsiteY7" fmla="*/ 2295379 h 3664634"/>
              <a:gd name="connsiteX8" fmla="*/ 527538 w 4414910"/>
              <a:gd name="connsiteY8" fmla="*/ 339969 h 3664634"/>
              <a:gd name="connsiteX9" fmla="*/ 710418 w 4414910"/>
              <a:gd name="connsiteY9" fmla="*/ 255563 h 3664634"/>
              <a:gd name="connsiteX10" fmla="*/ 710418 w 4414910"/>
              <a:gd name="connsiteY10" fmla="*/ 255563 h 3664634"/>
              <a:gd name="connsiteX11" fmla="*/ 724486 w 4414910"/>
              <a:gd name="connsiteY11" fmla="*/ 255563 h 3664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414910" h="3664634">
                <a:moveTo>
                  <a:pt x="513470" y="3125372"/>
                </a:moveTo>
                <a:cubicBezTo>
                  <a:pt x="1482968" y="2956560"/>
                  <a:pt x="2452467" y="2787748"/>
                  <a:pt x="2637692" y="2604868"/>
                </a:cubicBezTo>
                <a:cubicBezTo>
                  <a:pt x="2822917" y="2421988"/>
                  <a:pt x="1395046" y="2218006"/>
                  <a:pt x="1624818" y="2028092"/>
                </a:cubicBezTo>
                <a:cubicBezTo>
                  <a:pt x="1854590" y="1838178"/>
                  <a:pt x="3643532" y="1209822"/>
                  <a:pt x="4016326" y="1465385"/>
                </a:cubicBezTo>
                <a:cubicBezTo>
                  <a:pt x="4389120" y="1720948"/>
                  <a:pt x="4414910" y="3458308"/>
                  <a:pt x="3861581" y="3561471"/>
                </a:cubicBezTo>
                <a:cubicBezTo>
                  <a:pt x="3308252" y="3664634"/>
                  <a:pt x="834682" y="2621280"/>
                  <a:pt x="696350" y="2084363"/>
                </a:cubicBezTo>
                <a:cubicBezTo>
                  <a:pt x="558018" y="1547446"/>
                  <a:pt x="2501704" y="304800"/>
                  <a:pt x="3031587" y="339969"/>
                </a:cubicBezTo>
                <a:cubicBezTo>
                  <a:pt x="3561470" y="375138"/>
                  <a:pt x="4292990" y="2295379"/>
                  <a:pt x="3875649" y="2295379"/>
                </a:cubicBezTo>
                <a:cubicBezTo>
                  <a:pt x="3458308" y="2295379"/>
                  <a:pt x="1055076" y="679938"/>
                  <a:pt x="527538" y="339969"/>
                </a:cubicBezTo>
                <a:cubicBezTo>
                  <a:pt x="0" y="0"/>
                  <a:pt x="710418" y="255563"/>
                  <a:pt x="710418" y="255563"/>
                </a:cubicBezTo>
                <a:lnTo>
                  <a:pt x="710418" y="255563"/>
                </a:lnTo>
                <a:lnTo>
                  <a:pt x="724486" y="255563"/>
                </a:lnTo>
              </a:path>
            </a:pathLst>
          </a:custGeom>
          <a:ln w="139700" cmpd="sng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петух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0"/>
            <a:ext cx="2592288" cy="1549994"/>
          </a:xfrm>
          <a:prstGeom prst="rect">
            <a:avLst/>
          </a:prstGeom>
        </p:spPr>
      </p:pic>
      <p:sp>
        <p:nvSpPr>
          <p:cNvPr id="9" name="Полилиния 8"/>
          <p:cNvSpPr/>
          <p:nvPr/>
        </p:nvSpPr>
        <p:spPr>
          <a:xfrm>
            <a:off x="5387926" y="1631852"/>
            <a:ext cx="3327009" cy="3127717"/>
          </a:xfrm>
          <a:custGeom>
            <a:avLst/>
            <a:gdLst>
              <a:gd name="connsiteX0" fmla="*/ 0 w 3327009"/>
              <a:gd name="connsiteY0" fmla="*/ 2912013 h 3127717"/>
              <a:gd name="connsiteX1" fmla="*/ 3249637 w 3327009"/>
              <a:gd name="connsiteY1" fmla="*/ 3066757 h 3127717"/>
              <a:gd name="connsiteX2" fmla="*/ 464234 w 3327009"/>
              <a:gd name="connsiteY2" fmla="*/ 2546253 h 3127717"/>
              <a:gd name="connsiteX3" fmla="*/ 548640 w 3327009"/>
              <a:gd name="connsiteY3" fmla="*/ 1533379 h 3127717"/>
              <a:gd name="connsiteX4" fmla="*/ 2715065 w 3327009"/>
              <a:gd name="connsiteY4" fmla="*/ 1364566 h 3127717"/>
              <a:gd name="connsiteX5" fmla="*/ 2082019 w 3327009"/>
              <a:gd name="connsiteY5" fmla="*/ 42203 h 3127717"/>
              <a:gd name="connsiteX6" fmla="*/ 2082019 w 3327009"/>
              <a:gd name="connsiteY6" fmla="*/ 42203 h 3127717"/>
              <a:gd name="connsiteX7" fmla="*/ 2082019 w 3327009"/>
              <a:gd name="connsiteY7" fmla="*/ 0 h 3127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7009" h="3127717">
                <a:moveTo>
                  <a:pt x="0" y="2912013"/>
                </a:moveTo>
                <a:cubicBezTo>
                  <a:pt x="1586132" y="3019865"/>
                  <a:pt x="3172265" y="3127717"/>
                  <a:pt x="3249637" y="3066757"/>
                </a:cubicBezTo>
                <a:cubicBezTo>
                  <a:pt x="3327009" y="3005797"/>
                  <a:pt x="914400" y="2801816"/>
                  <a:pt x="464234" y="2546253"/>
                </a:cubicBezTo>
                <a:cubicBezTo>
                  <a:pt x="14068" y="2290690"/>
                  <a:pt x="173502" y="1730327"/>
                  <a:pt x="548640" y="1533379"/>
                </a:cubicBezTo>
                <a:cubicBezTo>
                  <a:pt x="923778" y="1336431"/>
                  <a:pt x="2459502" y="1613095"/>
                  <a:pt x="2715065" y="1364566"/>
                </a:cubicBezTo>
                <a:cubicBezTo>
                  <a:pt x="2970628" y="1116037"/>
                  <a:pt x="2082019" y="42203"/>
                  <a:pt x="2082019" y="42203"/>
                </a:cubicBezTo>
                <a:lnTo>
                  <a:pt x="2082019" y="42203"/>
                </a:lnTo>
                <a:lnTo>
                  <a:pt x="2082019" y="0"/>
                </a:lnTo>
              </a:path>
            </a:pathLst>
          </a:custGeom>
          <a:ln w="889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куриц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-747464"/>
            <a:ext cx="28575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53744"/>
            <a:ext cx="4411004" cy="2304256"/>
          </a:xfrm>
          <a:prstGeom prst="rect">
            <a:avLst/>
          </a:prstGeom>
        </p:spPr>
      </p:pic>
      <p:pic>
        <p:nvPicPr>
          <p:cNvPr id="4" name="Рисунок 3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365104"/>
            <a:ext cx="4411004" cy="2304256"/>
          </a:xfrm>
          <a:prstGeom prst="rect">
            <a:avLst/>
          </a:prstGeom>
        </p:spPr>
      </p:pic>
      <p:pic>
        <p:nvPicPr>
          <p:cNvPr id="7" name="Рисунок 6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348880"/>
            <a:ext cx="4411004" cy="23042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86251" y="620688"/>
            <a:ext cx="4709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3+10-4+6-6=???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1484784"/>
            <a:ext cx="2912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17-9= ???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besplatnye-fony-dlya-presentacii-powerpoint-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53744"/>
            <a:ext cx="4411004" cy="2304256"/>
          </a:xfrm>
          <a:prstGeom prst="rect">
            <a:avLst/>
          </a:prstGeom>
        </p:spPr>
      </p:pic>
      <p:pic>
        <p:nvPicPr>
          <p:cNvPr id="4" name="Рисунок 3" descr="tsyplenok-i-ptenets-animatsionnaya-kartinka-011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365104"/>
            <a:ext cx="4411004" cy="23042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404664"/>
            <a:ext cx="1043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331640" y="548680"/>
            <a:ext cx="360040" cy="64807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40466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347864" y="620688"/>
            <a:ext cx="792088" cy="50405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476672"/>
            <a:ext cx="8838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Стрелка вверх 11"/>
          <p:cNvSpPr/>
          <p:nvPr/>
        </p:nvSpPr>
        <p:spPr>
          <a:xfrm>
            <a:off x="5652120" y="476672"/>
            <a:ext cx="504056" cy="72008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20272" y="54868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Стрелка влево 13"/>
          <p:cNvSpPr/>
          <p:nvPr/>
        </p:nvSpPr>
        <p:spPr>
          <a:xfrm>
            <a:off x="7956376" y="692696"/>
            <a:ext cx="792088" cy="50405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191683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714570">
            <a:off x="1047857" y="2210840"/>
            <a:ext cx="1008112" cy="432048"/>
          </a:xfrm>
          <a:prstGeom prst="rightArrow">
            <a:avLst>
              <a:gd name="adj1" fmla="val 43488"/>
              <a:gd name="adj2" fmla="val 5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635896" y="198884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19286723">
            <a:off x="4164714" y="2183901"/>
            <a:ext cx="1008112" cy="432048"/>
          </a:xfrm>
          <a:prstGeom prst="rightArrow">
            <a:avLst>
              <a:gd name="adj1" fmla="val 43488"/>
              <a:gd name="adj2" fmla="val 5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ÐÐ°ÑÑÐ¸Ð½ÐºÐ¸ Ð¿Ð¾ Ð·Ð°Ð¿ÑÐ¾ÑÑ ÐºÐ¾Ð½Ð²ÐµÑÑ Ð½Ð° Ð¿ÑÐ¾Ð·ÑÐ°ÑÐ½Ð¾Ð¼ ÑÐ¾Ð½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844824"/>
            <a:ext cx="345269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15</Words>
  <Application>Microsoft Office PowerPoint</Application>
  <PresentationFormat>Экран (4:3)</PresentationFormat>
  <Paragraphs>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Саша</cp:lastModifiedBy>
  <cp:revision>10</cp:revision>
  <dcterms:created xsi:type="dcterms:W3CDTF">2019-04-20T13:47:17Z</dcterms:created>
  <dcterms:modified xsi:type="dcterms:W3CDTF">2019-04-20T15:19:44Z</dcterms:modified>
</cp:coreProperties>
</file>