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57FD7-7CE5-4DD6-888C-3731C19932CE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7F8D1-B15A-432C-8286-79F74A1DF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7F8D1-B15A-432C-8286-79F74A1DF1A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FE49-F6B8-4FD0-B41F-95C7D2AECA85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2C22-10B9-4B9F-941A-4C1FF3A1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FE49-F6B8-4FD0-B41F-95C7D2AECA85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2C22-10B9-4B9F-941A-4C1FF3A1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FE49-F6B8-4FD0-B41F-95C7D2AECA85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2C22-10B9-4B9F-941A-4C1FF3A1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FE49-F6B8-4FD0-B41F-95C7D2AECA85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2C22-10B9-4B9F-941A-4C1FF3A1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FE49-F6B8-4FD0-B41F-95C7D2AECA85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2C22-10B9-4B9F-941A-4C1FF3A1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FE49-F6B8-4FD0-B41F-95C7D2AECA85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2C22-10B9-4B9F-941A-4C1FF3A1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FE49-F6B8-4FD0-B41F-95C7D2AECA85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2C22-10B9-4B9F-941A-4C1FF3A1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FE49-F6B8-4FD0-B41F-95C7D2AECA85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2C22-10B9-4B9F-941A-4C1FF3A1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FE49-F6B8-4FD0-B41F-95C7D2AECA85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2C22-10B9-4B9F-941A-4C1FF3A1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FE49-F6B8-4FD0-B41F-95C7D2AECA85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2C22-10B9-4B9F-941A-4C1FF3A1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8FE49-F6B8-4FD0-B41F-95C7D2AECA85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32C22-10B9-4B9F-941A-4C1FF3A1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8FE49-F6B8-4FD0-B41F-95C7D2AECA85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32C22-10B9-4B9F-941A-4C1FF3A142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:\птицы\для презентации\16112018_2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6221" y="357166"/>
            <a:ext cx="8096307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2" name="Picture 4" descr="H:\птицы\сорока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857232"/>
            <a:ext cx="7393833" cy="4929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:\птицы\дятелjpeg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363836"/>
            <a:ext cx="5929354" cy="6131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:\птицы\синица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389" y="596072"/>
            <a:ext cx="8295139" cy="55300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3" name="Picture 3" descr="H:\птицы\image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0443" y="785794"/>
            <a:ext cx="8675222" cy="47442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:\птицы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928670"/>
            <a:ext cx="7689083" cy="51260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:\птицы\water-nature-bird-wing-wildlife-reflection-beak-fauna-duck-goose-vertebrate-waterfowl-water-bird-mallard-ducks-geese-and-swans-seaduck-1151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77527" y="1214422"/>
            <a:ext cx="7367612" cy="49117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1" name="Picture 3" descr="H:\птицы\гнезд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14290"/>
            <a:ext cx="4572000" cy="2714644"/>
          </a:xfrm>
          <a:prstGeom prst="rect">
            <a:avLst/>
          </a:prstGeom>
          <a:noFill/>
        </p:spPr>
      </p:pic>
      <p:pic>
        <p:nvPicPr>
          <p:cNvPr id="7" name="Picture 3" descr="H:\птицы\дупло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285728"/>
            <a:ext cx="3488629" cy="4652960"/>
          </a:xfrm>
          <a:prstGeom prst="rect">
            <a:avLst/>
          </a:prstGeom>
          <a:noFill/>
        </p:spPr>
      </p:pic>
      <p:pic>
        <p:nvPicPr>
          <p:cNvPr id="9" name="Picture 5" descr="H:\птицы\скворечник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4" y="3357562"/>
            <a:ext cx="4381488" cy="2464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:\птицы\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33243" y="1600200"/>
            <a:ext cx="707751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:\птицы\elitefon.ru-207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785794"/>
            <a:ext cx="7270267" cy="54527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:\птицы\s1200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000108"/>
            <a:ext cx="8201688" cy="51260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:\птицы\Swallo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14290"/>
            <a:ext cx="5900750" cy="3097894"/>
          </a:xfrm>
          <a:prstGeom prst="rect">
            <a:avLst/>
          </a:prstGeom>
          <a:noFill/>
        </p:spPr>
      </p:pic>
      <p:pic>
        <p:nvPicPr>
          <p:cNvPr id="3075" name="Picture 3" descr="H:\птицы\snegi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91108" y="500042"/>
            <a:ext cx="3952892" cy="2995552"/>
          </a:xfrm>
          <a:prstGeom prst="rect">
            <a:avLst/>
          </a:prstGeom>
          <a:noFill/>
        </p:spPr>
      </p:pic>
      <p:pic>
        <p:nvPicPr>
          <p:cNvPr id="3076" name="Picture 4" descr="H:\птицы\6255903_larg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3000372"/>
            <a:ext cx="5143504" cy="3429003"/>
          </a:xfrm>
          <a:prstGeom prst="rect">
            <a:avLst/>
          </a:prstGeom>
          <a:noFill/>
        </p:spPr>
      </p:pic>
      <p:pic>
        <p:nvPicPr>
          <p:cNvPr id="3077" name="Picture 5" descr="H:\птицы\5046565_xlarg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14942" y="3071810"/>
            <a:ext cx="3524260" cy="35242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:\птицы\6глухарь_xlarg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85728"/>
            <a:ext cx="4267200" cy="2843784"/>
          </a:xfrm>
          <a:prstGeom prst="rect">
            <a:avLst/>
          </a:prstGeom>
          <a:noFill/>
        </p:spPr>
      </p:pic>
      <p:pic>
        <p:nvPicPr>
          <p:cNvPr id="4099" name="Picture 3" descr="H:\птицы\цапля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928670"/>
            <a:ext cx="3648075" cy="2441575"/>
          </a:xfrm>
          <a:prstGeom prst="rect">
            <a:avLst/>
          </a:prstGeom>
          <a:noFill/>
        </p:spPr>
      </p:pic>
      <p:pic>
        <p:nvPicPr>
          <p:cNvPr id="4100" name="Picture 4" descr="H:\птицы\1444162850_foto-teterevov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768" y="14644766"/>
            <a:ext cx="4117210" cy="1731916"/>
          </a:xfrm>
          <a:prstGeom prst="rect">
            <a:avLst/>
          </a:prstGeom>
          <a:noFill/>
        </p:spPr>
      </p:pic>
      <p:pic>
        <p:nvPicPr>
          <p:cNvPr id="7" name="Picture 4" descr="H:\птицы\1444162850_foto-teterevov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2857496"/>
            <a:ext cx="5645649" cy="2660610"/>
          </a:xfrm>
          <a:prstGeom prst="rect">
            <a:avLst/>
          </a:prstGeom>
          <a:noFill/>
        </p:spPr>
      </p:pic>
      <p:pic>
        <p:nvPicPr>
          <p:cNvPr id="4101" name="Picture 5" descr="H:\птицы\сова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86314" y="3286124"/>
            <a:ext cx="4187827" cy="26174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:\птицы\duck_waters_water_mirroring_cute_swim-5628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5105727" cy="3480404"/>
          </a:xfrm>
          <a:prstGeom prst="rect">
            <a:avLst/>
          </a:prstGeom>
          <a:noFill/>
        </p:spPr>
      </p:pic>
      <p:pic>
        <p:nvPicPr>
          <p:cNvPr id="5123" name="Picture 3" descr="H:\птицы\кряква_wh12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0"/>
            <a:ext cx="4300542" cy="2867028"/>
          </a:xfrm>
          <a:prstGeom prst="rect">
            <a:avLst/>
          </a:prstGeom>
          <a:noFill/>
        </p:spPr>
      </p:pic>
      <p:pic>
        <p:nvPicPr>
          <p:cNvPr id="5124" name="Picture 4" descr="H:\птицы\лебедьjpeg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857496"/>
            <a:ext cx="4500554" cy="2812846"/>
          </a:xfrm>
          <a:prstGeom prst="rect">
            <a:avLst/>
          </a:prstGeom>
          <a:noFill/>
        </p:spPr>
      </p:pic>
      <p:pic>
        <p:nvPicPr>
          <p:cNvPr id="5125" name="Picture 5" descr="H:\птицы\ворона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868" y="3071810"/>
            <a:ext cx="5346188" cy="33745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:\птицы\синица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57166"/>
            <a:ext cx="3786214" cy="2524142"/>
          </a:xfrm>
          <a:prstGeom prst="rect">
            <a:avLst/>
          </a:prstGeom>
          <a:noFill/>
        </p:spPr>
      </p:pic>
      <p:pic>
        <p:nvPicPr>
          <p:cNvPr id="6147" name="Picture 3" descr="H:\птицы\воробей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0496" y="0"/>
            <a:ext cx="3857622" cy="3368519"/>
          </a:xfrm>
          <a:prstGeom prst="rect">
            <a:avLst/>
          </a:prstGeom>
          <a:noFill/>
        </p:spPr>
      </p:pic>
      <p:pic>
        <p:nvPicPr>
          <p:cNvPr id="6149" name="Picture 5" descr="H:\птицы\Swallow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3571876"/>
            <a:ext cx="5429288" cy="2850376"/>
          </a:xfrm>
          <a:prstGeom prst="rect">
            <a:avLst/>
          </a:prstGeom>
          <a:noFill/>
        </p:spPr>
      </p:pic>
      <p:pic>
        <p:nvPicPr>
          <p:cNvPr id="6150" name="Picture 6" descr="H:\птицы\дятелjpeg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6480" y="2285992"/>
            <a:ext cx="2857520" cy="4241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:\птицы\плюс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14678" y="3429000"/>
            <a:ext cx="2214578" cy="21431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:\птицы\ворона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156644" cy="1992436"/>
          </a:xfrm>
          <a:prstGeom prst="rect">
            <a:avLst/>
          </a:prstGeom>
          <a:noFill/>
        </p:spPr>
      </p:pic>
      <p:pic>
        <p:nvPicPr>
          <p:cNvPr id="5" name="Picture 2" descr="H:\птицы\ворон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1643050"/>
            <a:ext cx="3156644" cy="1992436"/>
          </a:xfrm>
          <a:prstGeom prst="rect">
            <a:avLst/>
          </a:prstGeom>
          <a:noFill/>
        </p:spPr>
      </p:pic>
      <p:pic>
        <p:nvPicPr>
          <p:cNvPr id="6" name="Picture 2" descr="H:\птицы\ворон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0"/>
            <a:ext cx="3156644" cy="1992436"/>
          </a:xfrm>
          <a:prstGeom prst="rect">
            <a:avLst/>
          </a:prstGeom>
          <a:noFill/>
        </p:spPr>
      </p:pic>
      <p:pic>
        <p:nvPicPr>
          <p:cNvPr id="7" name="Picture 2" descr="H:\птицы\ворон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1643050"/>
            <a:ext cx="3156644" cy="1992436"/>
          </a:xfrm>
          <a:prstGeom prst="rect">
            <a:avLst/>
          </a:prstGeom>
          <a:noFill/>
        </p:spPr>
      </p:pic>
      <p:pic>
        <p:nvPicPr>
          <p:cNvPr id="8" name="Picture 2" descr="H:\птицы\ворон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15074" y="0"/>
            <a:ext cx="3156644" cy="1992436"/>
          </a:xfrm>
          <a:prstGeom prst="rect">
            <a:avLst/>
          </a:prstGeom>
          <a:noFill/>
        </p:spPr>
      </p:pic>
      <p:pic>
        <p:nvPicPr>
          <p:cNvPr id="9" name="Picture 2" descr="H:\птицы\ворон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4865564"/>
            <a:ext cx="3156644" cy="1992436"/>
          </a:xfrm>
          <a:prstGeom prst="rect">
            <a:avLst/>
          </a:prstGeom>
          <a:noFill/>
        </p:spPr>
      </p:pic>
      <p:pic>
        <p:nvPicPr>
          <p:cNvPr id="10" name="Picture 2" descr="H:\птицы\ворон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4572008"/>
            <a:ext cx="3156644" cy="19924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876"/>
            <a:ext cx="8229600" cy="642934"/>
          </a:xfrm>
        </p:spPr>
        <p:txBody>
          <a:bodyPr>
            <a:noAutofit/>
          </a:bodyPr>
          <a:lstStyle/>
          <a:p>
            <a:r>
              <a:rPr lang="ru-RU" sz="9600" dirty="0">
                <a:solidFill>
                  <a:srgbClr val="FF0000"/>
                </a:solidFill>
              </a:rPr>
              <a:t>_</a:t>
            </a:r>
          </a:p>
        </p:txBody>
      </p:sp>
      <p:pic>
        <p:nvPicPr>
          <p:cNvPr id="9219" name="Picture 3" descr="H:\птицы\сорока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00042"/>
            <a:ext cx="2928958" cy="1464479"/>
          </a:xfrm>
          <a:prstGeom prst="rect">
            <a:avLst/>
          </a:prstGeom>
          <a:noFill/>
        </p:spPr>
      </p:pic>
      <p:pic>
        <p:nvPicPr>
          <p:cNvPr id="7" name="Picture 3" descr="H:\птицы\сорока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43174" y="142852"/>
            <a:ext cx="3071834" cy="1535917"/>
          </a:xfrm>
          <a:prstGeom prst="rect">
            <a:avLst/>
          </a:prstGeom>
          <a:noFill/>
        </p:spPr>
      </p:pic>
      <p:pic>
        <p:nvPicPr>
          <p:cNvPr id="8" name="Picture 3" descr="H:\птицы\сорока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29322" y="285728"/>
            <a:ext cx="3000396" cy="1500198"/>
          </a:xfrm>
          <a:prstGeom prst="rect">
            <a:avLst/>
          </a:prstGeom>
          <a:noFill/>
        </p:spPr>
      </p:pic>
      <p:pic>
        <p:nvPicPr>
          <p:cNvPr id="9" name="Picture 3" descr="H:\птицы\сорока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1714488"/>
            <a:ext cx="3000396" cy="1500198"/>
          </a:xfrm>
          <a:prstGeom prst="rect">
            <a:avLst/>
          </a:prstGeom>
          <a:noFill/>
        </p:spPr>
      </p:pic>
      <p:pic>
        <p:nvPicPr>
          <p:cNvPr id="10" name="Picture 3" descr="H:\птицы\сорока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86116" y="2000240"/>
            <a:ext cx="3000396" cy="1500198"/>
          </a:xfrm>
          <a:prstGeom prst="rect">
            <a:avLst/>
          </a:prstGeom>
          <a:noFill/>
        </p:spPr>
      </p:pic>
      <p:pic>
        <p:nvPicPr>
          <p:cNvPr id="11" name="Picture 3" descr="H:\птицы\сорока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29322" y="2285992"/>
            <a:ext cx="3000396" cy="1500198"/>
          </a:xfrm>
          <a:prstGeom prst="rect">
            <a:avLst/>
          </a:prstGeom>
          <a:noFill/>
        </p:spPr>
      </p:pic>
      <p:pic>
        <p:nvPicPr>
          <p:cNvPr id="12" name="Picture 3" descr="H:\птицы\сорока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4714884"/>
            <a:ext cx="3000396" cy="1500198"/>
          </a:xfrm>
          <a:prstGeom prst="rect">
            <a:avLst/>
          </a:prstGeom>
          <a:noFill/>
        </p:spPr>
      </p:pic>
      <p:pic>
        <p:nvPicPr>
          <p:cNvPr id="13" name="Picture 3" descr="H:\птицы\сорока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4786322"/>
            <a:ext cx="3000396" cy="1500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0" y="4000504"/>
            <a:ext cx="8229600" cy="285752"/>
          </a:xfrm>
        </p:spPr>
        <p:txBody>
          <a:bodyPr>
            <a:noAutofit/>
          </a:bodyPr>
          <a:lstStyle/>
          <a:p>
            <a:r>
              <a:rPr lang="ru-RU" sz="9600" dirty="0">
                <a:solidFill>
                  <a:srgbClr val="FF0000"/>
                </a:solidFill>
              </a:rPr>
              <a:t>_</a:t>
            </a:r>
          </a:p>
        </p:txBody>
      </p:sp>
      <p:pic>
        <p:nvPicPr>
          <p:cNvPr id="4" name="Picture 3" descr="H:\птицы\сорока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14290"/>
            <a:ext cx="2714640" cy="1357325"/>
          </a:xfrm>
          <a:prstGeom prst="rect">
            <a:avLst/>
          </a:prstGeom>
          <a:noFill/>
        </p:spPr>
      </p:pic>
      <p:pic>
        <p:nvPicPr>
          <p:cNvPr id="5" name="Picture 3" descr="H:\птицы\сорока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1857364"/>
            <a:ext cx="2928958" cy="1464479"/>
          </a:xfrm>
          <a:prstGeom prst="rect">
            <a:avLst/>
          </a:prstGeom>
          <a:noFill/>
        </p:spPr>
      </p:pic>
      <p:pic>
        <p:nvPicPr>
          <p:cNvPr id="6" name="Picture 3" descr="H:\птицы\сорока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1928802"/>
            <a:ext cx="2928958" cy="1464479"/>
          </a:xfrm>
          <a:prstGeom prst="rect">
            <a:avLst/>
          </a:prstGeom>
          <a:noFill/>
        </p:spPr>
      </p:pic>
      <p:pic>
        <p:nvPicPr>
          <p:cNvPr id="7" name="Picture 3" descr="H:\птицы\сорока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3240" y="214290"/>
            <a:ext cx="2928958" cy="1464479"/>
          </a:xfrm>
          <a:prstGeom prst="rect">
            <a:avLst/>
          </a:prstGeom>
          <a:noFill/>
        </p:spPr>
      </p:pic>
      <p:pic>
        <p:nvPicPr>
          <p:cNvPr id="8" name="Picture 3" descr="H:\птицы\сорока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15042" y="214290"/>
            <a:ext cx="2928958" cy="1464479"/>
          </a:xfrm>
          <a:prstGeom prst="rect">
            <a:avLst/>
          </a:prstGeom>
          <a:noFill/>
        </p:spPr>
      </p:pic>
      <p:pic>
        <p:nvPicPr>
          <p:cNvPr id="10" name="Picture 3" descr="H:\птицы\сорока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86050" y="4500570"/>
            <a:ext cx="2928958" cy="14644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000504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+</a:t>
            </a:r>
            <a:endParaRPr lang="ru-RU" sz="8800" dirty="0">
              <a:solidFill>
                <a:srgbClr val="FF0000"/>
              </a:solidFill>
            </a:endParaRPr>
          </a:p>
        </p:txBody>
      </p:sp>
      <p:pic>
        <p:nvPicPr>
          <p:cNvPr id="10242" name="Picture 2" descr="H:\птицы\синица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42852"/>
            <a:ext cx="3037282" cy="2024854"/>
          </a:xfrm>
          <a:prstGeom prst="rect">
            <a:avLst/>
          </a:prstGeom>
          <a:noFill/>
        </p:spPr>
      </p:pic>
      <p:pic>
        <p:nvPicPr>
          <p:cNvPr id="5" name="Picture 2" descr="H:\птицы\синица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1857364"/>
            <a:ext cx="3037282" cy="2024854"/>
          </a:xfrm>
          <a:prstGeom prst="rect">
            <a:avLst/>
          </a:prstGeom>
          <a:noFill/>
        </p:spPr>
      </p:pic>
      <p:pic>
        <p:nvPicPr>
          <p:cNvPr id="6" name="Picture 2" descr="H:\птицы\синица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928802"/>
            <a:ext cx="3037282" cy="2024854"/>
          </a:xfrm>
          <a:prstGeom prst="rect">
            <a:avLst/>
          </a:prstGeom>
          <a:noFill/>
        </p:spPr>
      </p:pic>
      <p:pic>
        <p:nvPicPr>
          <p:cNvPr id="7" name="Picture 2" descr="H:\птицы\синица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00364" y="285728"/>
            <a:ext cx="3037282" cy="2024854"/>
          </a:xfrm>
          <a:prstGeom prst="rect">
            <a:avLst/>
          </a:prstGeom>
          <a:noFill/>
        </p:spPr>
      </p:pic>
      <p:pic>
        <p:nvPicPr>
          <p:cNvPr id="8" name="Picture 2" descr="H:\птицы\синица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06718" y="214290"/>
            <a:ext cx="3037282" cy="2024854"/>
          </a:xfrm>
          <a:prstGeom prst="rect">
            <a:avLst/>
          </a:prstGeom>
          <a:noFill/>
        </p:spPr>
      </p:pic>
      <p:pic>
        <p:nvPicPr>
          <p:cNvPr id="9" name="Picture 2" descr="H:\птицы\галка1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4643446"/>
            <a:ext cx="2970092" cy="1977586"/>
          </a:xfrm>
          <a:prstGeom prst="rect">
            <a:avLst/>
          </a:prstGeom>
          <a:noFill/>
        </p:spPr>
      </p:pic>
      <p:pic>
        <p:nvPicPr>
          <p:cNvPr id="10" name="Picture 2" descr="H:\птицы\галка1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4572008"/>
            <a:ext cx="2970092" cy="197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4</Words>
  <Application>Microsoft Office PowerPoint</Application>
  <PresentationFormat>Экран (4:3)</PresentationFormat>
  <Paragraphs>4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_</vt:lpstr>
      <vt:lpstr>_</vt:lpstr>
      <vt:lpstr>+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20</cp:revision>
  <dcterms:created xsi:type="dcterms:W3CDTF">2019-04-16T13:26:58Z</dcterms:created>
  <dcterms:modified xsi:type="dcterms:W3CDTF">2019-04-23T07:59:31Z</dcterms:modified>
</cp:coreProperties>
</file>