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0" r:id="rId3"/>
    <p:sldId id="258" r:id="rId4"/>
    <p:sldId id="262" r:id="rId5"/>
    <p:sldId id="261" r:id="rId6"/>
    <p:sldId id="265" r:id="rId7"/>
    <p:sldId id="268" r:id="rId8"/>
    <p:sldId id="271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41" autoAdjust="0"/>
    <p:restoredTop sz="94660"/>
  </p:normalViewPr>
  <p:slideViewPr>
    <p:cSldViewPr>
      <p:cViewPr varScale="1">
        <p:scale>
          <a:sx n="64" d="100"/>
          <a:sy n="64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9331-051E-4914-AD85-07BF019FB63A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EE59F-599B-470D-9FC0-C57ED02F0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9331-051E-4914-AD85-07BF019FB63A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EE59F-599B-470D-9FC0-C57ED02F0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9331-051E-4914-AD85-07BF019FB63A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EE59F-599B-470D-9FC0-C57ED02F0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9331-051E-4914-AD85-07BF019FB63A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EE59F-599B-470D-9FC0-C57ED02F0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9331-051E-4914-AD85-07BF019FB63A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EE59F-599B-470D-9FC0-C57ED02F0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9331-051E-4914-AD85-07BF019FB63A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EE59F-599B-470D-9FC0-C57ED02F0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9331-051E-4914-AD85-07BF019FB63A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EE59F-599B-470D-9FC0-C57ED02F0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9331-051E-4914-AD85-07BF019FB63A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EE59F-599B-470D-9FC0-C57ED02F0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9331-051E-4914-AD85-07BF019FB63A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EE59F-599B-470D-9FC0-C57ED02F0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9331-051E-4914-AD85-07BF019FB63A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EE59F-599B-470D-9FC0-C57ED02F0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B9331-051E-4914-AD85-07BF019FB63A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EE59F-599B-470D-9FC0-C57ED02F0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B9331-051E-4914-AD85-07BF019FB63A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EE59F-599B-470D-9FC0-C57ED02F04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47;&#1072;&#1085;&#1103;&#1090;&#1080;&#1077;%202018\Zvuk_-_SHelest_listvy_(iPleer.fm)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47;&#1072;&#1085;&#1103;&#1090;&#1080;&#1077;%202018\&#1072;&#1085;&#1085;&#1085;&#1085;.wav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47;&#1072;&#1085;&#1103;&#1090;&#1080;&#1077;%202018\&#1072;&#1085;&#1085;&#1085;2.wav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47;&#1072;&#1085;&#1103;&#1090;&#1080;&#1077;%202018\Zvuki_prirody_-_SHelest_listvy_(iPleer.fm).mp3" TargetMode="Externa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ЛИСТОПАД\0_5ffcf_5d6b2aaf_XL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Zvuk_-_SHelest_listvy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72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st.depositphotos.com/1640243/1404/v/950/depositphotos_14046758-Four-seasons-tre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58773"/>
            <a:ext cx="8334049" cy="62420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www.playcast.ru/uploads/2015/09/16/1509344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-64243"/>
            <a:ext cx="7643866" cy="6922243"/>
          </a:xfrm>
          <a:prstGeom prst="rect">
            <a:avLst/>
          </a:prstGeom>
          <a:noFill/>
        </p:spPr>
      </p:pic>
      <p:pic>
        <p:nvPicPr>
          <p:cNvPr id="4" name="анннн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71472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380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64" name="Picture 8" descr="http://ped-kopilka.ru/upload/blogs/24568_d2240c3c180a40d5c9860da4ab56fe59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6" name="Picture 4" descr="http://st.stranamam.ru/data/cache/2011dec/17/29/3245857_66052nothumb5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388" y="0"/>
            <a:ext cx="919138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www.playcast.ru/uploads/2015/09/16/1509344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642918"/>
            <a:ext cx="6051139" cy="5479878"/>
          </a:xfrm>
          <a:prstGeom prst="rect">
            <a:avLst/>
          </a:prstGeom>
          <a:noFill/>
        </p:spPr>
      </p:pic>
      <p:pic>
        <p:nvPicPr>
          <p:cNvPr id="4" name="аннн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41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F:\ЛИСТОПАД\0_646a4_1572864d_L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ÐÐ¾ÑÐ¾Ð¶ÐµÐµ Ð¸Ð·Ð¾Ð±ÑÐ°Ð¶ÐµÐ½Ð¸Ðµ"/>
          <p:cNvPicPr/>
          <p:nvPr/>
        </p:nvPicPr>
        <p:blipFill>
          <a:blip r:embed="rId2" cstate="print"/>
          <a:srcRect r="1100" b="11651"/>
          <a:stretch>
            <a:fillRect/>
          </a:stretch>
        </p:blipFill>
        <p:spPr bwMode="auto">
          <a:xfrm>
            <a:off x="357158" y="285728"/>
            <a:ext cx="142876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ÐÐ¾ÑÐ¾Ð¶ÐµÐµ Ð¸Ð·Ð¾Ð±ÑÐ°Ð¶ÐµÐ½Ð¸Ðµ"/>
          <p:cNvPicPr/>
          <p:nvPr/>
        </p:nvPicPr>
        <p:blipFill>
          <a:blip r:embed="rId2" cstate="print"/>
          <a:srcRect r="6045" b="7444"/>
          <a:stretch>
            <a:fillRect/>
          </a:stretch>
        </p:blipFill>
        <p:spPr bwMode="auto">
          <a:xfrm>
            <a:off x="7358082" y="4786322"/>
            <a:ext cx="135732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ÐÐ¾ÑÐ¾Ð¶ÐµÐµ Ð¸Ð·Ð¾Ð±ÑÐ°Ð¶ÐµÐ½Ð¸Ðµ"/>
          <p:cNvPicPr/>
          <p:nvPr/>
        </p:nvPicPr>
        <p:blipFill>
          <a:blip r:embed="rId2" cstate="print"/>
          <a:srcRect r="1100" b="11651"/>
          <a:stretch>
            <a:fillRect/>
          </a:stretch>
        </p:blipFill>
        <p:spPr bwMode="auto">
          <a:xfrm>
            <a:off x="2857488" y="3357562"/>
            <a:ext cx="142876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ÐÐ¾ÑÐ¾Ð¶ÐµÐµ Ð¸Ð·Ð¾Ð±ÑÐ°Ð¶ÐµÐ½Ð¸Ðµ"/>
          <p:cNvPicPr/>
          <p:nvPr/>
        </p:nvPicPr>
        <p:blipFill>
          <a:blip r:embed="rId2" cstate="print"/>
          <a:srcRect r="6045" b="7444"/>
          <a:stretch>
            <a:fillRect/>
          </a:stretch>
        </p:blipFill>
        <p:spPr bwMode="auto">
          <a:xfrm>
            <a:off x="6215074" y="1428736"/>
            <a:ext cx="135732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ÐÐ¾ÑÐ¾Ð¶ÐµÐµ Ð¸Ð·Ð¾Ð±ÑÐ°Ð¶ÐµÐ½Ð¸Ð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4714884"/>
            <a:ext cx="1835172" cy="1906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ÐÐ¾ÑÐ¾Ð¶ÐµÐµ Ð¸Ð·Ð¾Ð±ÑÐ°Ð¶ÐµÐ½Ð¸Ðµ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4857760"/>
            <a:ext cx="1897087" cy="1773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ÐÐ¾ÑÐ¾Ð¶ÐµÐµ Ð¸Ð·Ð¾Ð±ÑÐ°Ð¶ÐµÐ½Ð¸Ðµ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428604"/>
            <a:ext cx="1387497" cy="1425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ÐÐ°ÑÑÐ¸Ð½ÐºÐ¸ Ð¿Ð¾ Ð·Ð°Ð¿ÑÐ¾ÑÑ Ð¾ÑÐµÐ½Ð½Ð¸Ðµ Ð»Ð¸ÑÑÐ¾ÑÐºÐ¸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1857364"/>
            <a:ext cx="178595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ÐÐ°ÑÑÐ¸Ð½ÐºÐ¸ Ð¿Ð¾ Ð·Ð°Ð¿ÑÐ¾ÑÑ Ð¾ÑÐµÐ½Ð½Ð¸Ðµ Ð»Ð¸ÑÑÐ¾ÑÐºÐ¸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16" y="3000372"/>
            <a:ext cx="178595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ÐÐ°ÑÑÐ¸Ð½ÐºÐ¸ Ð¿Ð¾ Ð·Ð°Ð¿ÑÐ¾ÑÑ Ð¾ÑÐµÐ½Ð½Ð¸Ðµ Ð»Ð¸ÑÑÐ¾ÑÐºÐ¸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5143488"/>
            <a:ext cx="178595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ÐÐ°ÑÑÐ¸Ð½ÐºÐ¸ Ð¿Ð¾ Ð·Ð°Ð¿ÑÐ¾ÑÑ Ð¾ÑÐµÐ½Ð½Ð¸Ðµ Ð»Ð¸ÑÑÐ¾ÑÐºÐ¸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2143116"/>
            <a:ext cx="178595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ÐÐ°ÑÑÐ¸Ð½ÐºÐ¸ Ð¿Ð¾ Ð·Ð°Ð¿ÑÐ¾ÑÑ Ð¾ÑÐµÐ½Ð½Ð¸Ðµ Ð»Ð¸ÑÑÐ¾ÑÐºÐ¸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58050" y="214290"/>
            <a:ext cx="178595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ÐÐ°ÑÑÐ¸Ð½ÐºÐ¸ Ð¿Ð¾ Ð·Ð°Ð¿ÑÐ¾ÑÑ Ð¾ÑÐµÐ½Ð½Ð¸Ðµ Ð»Ð¸ÑÑÐ¾ÑÐºÐ¸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4810" y="357166"/>
            <a:ext cx="152332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ÐÐ°ÑÑÐ¸Ð½ÐºÐ¸ Ð¿Ð¾ Ð·Ð°Ð¿ÑÐ¾ÑÑ Ð¾ÑÐµÐ½Ð½Ð¸Ðµ Ð»Ð¸ÑÑÐ¾ÑÐºÐ¸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429000"/>
            <a:ext cx="152332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ÐÐ°ÑÑÐ¸Ð½ÐºÐ¸ Ð¿Ð¾ Ð·Ð°Ð¿ÑÐ¾ÑÑ Ð¾ÑÐµÐ½Ð½Ð¸Ðµ Ð»Ð¸ÑÑÐ¾ÑÐºÐ¸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4876" y="3714752"/>
            <a:ext cx="152332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ÐÐ°ÑÑÐ¸Ð½ÐºÐ¸ Ð¿Ð¾ Ð·Ð°Ð¿ÑÐ¾ÑÑ Ð¾ÑÐµÐ½Ð½Ð¸Ðµ Ð»Ð¸ÑÑÐ¾ÑÐºÐ¸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71736" y="1785926"/>
            <a:ext cx="152332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F:\ЛИСТОПАД\0_646a4_1572864d_L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Zvuki_prirody_-_SHelest_listvy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 flipV="1">
            <a:off x="1357290" y="5500702"/>
            <a:ext cx="571504" cy="571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56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1125</TotalTime>
  <Words>0</Words>
  <Application>Microsoft Office PowerPoint</Application>
  <PresentationFormat>Экран (4:3)</PresentationFormat>
  <Paragraphs>0</Paragraphs>
  <Slides>9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Administrator</cp:lastModifiedBy>
  <cp:revision>23</cp:revision>
  <dcterms:created xsi:type="dcterms:W3CDTF">2016-10-17T17:28:45Z</dcterms:created>
  <dcterms:modified xsi:type="dcterms:W3CDTF">2018-10-11T14:01:16Z</dcterms:modified>
</cp:coreProperties>
</file>