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  <p:sldId id="259" r:id="rId7"/>
    <p:sldId id="258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original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71414"/>
            <a:ext cx="6715172" cy="6715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7949910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69" y="857232"/>
            <a:ext cx="889006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48" y="1371600"/>
            <a:ext cx="500066" cy="1128706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/>
            </a:r>
            <a:br>
              <a:rPr lang="ru-RU" sz="96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180948" cy="129026"/>
          </a:xfrm>
        </p:spPr>
        <p:txBody>
          <a:bodyPr>
            <a:noAutofit/>
          </a:bodyPr>
          <a:lstStyle/>
          <a:p>
            <a:endParaRPr lang="ru-RU" sz="19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267808"/>
            <a:ext cx="4679261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1</a:t>
            </a:r>
            <a:endParaRPr lang="ru-RU" sz="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928670"/>
            <a:ext cx="5786478" cy="4500594"/>
          </a:xfrm>
        </p:spPr>
        <p:txBody>
          <a:bodyPr>
            <a:noAutofit/>
          </a:bodyPr>
          <a:lstStyle/>
          <a:p>
            <a:r>
              <a:rPr lang="ru-RU" sz="25000" dirty="0" smtClean="0">
                <a:solidFill>
                  <a:srgbClr val="FF3300"/>
                </a:solidFill>
              </a:rPr>
              <a:t>   </a:t>
            </a:r>
            <a:r>
              <a:rPr lang="ru-RU" sz="25000" dirty="0" smtClean="0">
                <a:solidFill>
                  <a:srgbClr val="FF0000"/>
                </a:solidFill>
              </a:rPr>
              <a:t>1</a:t>
            </a:r>
            <a:r>
              <a:rPr lang="ru-RU" sz="25000" dirty="0" smtClean="0">
                <a:solidFill>
                  <a:srgbClr val="FF3300"/>
                </a:solidFill>
              </a:rPr>
              <a:t>2</a:t>
            </a:r>
            <a:endParaRPr lang="ru-RU" sz="25000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928670"/>
            <a:ext cx="5253046" cy="4052466"/>
          </a:xfrm>
        </p:spPr>
        <p:txBody>
          <a:bodyPr>
            <a:noAutofit/>
          </a:bodyPr>
          <a:lstStyle/>
          <a:p>
            <a:r>
              <a:rPr lang="ru-RU" sz="25000" dirty="0" smtClean="0">
                <a:solidFill>
                  <a:srgbClr val="7030A0"/>
                </a:solidFill>
              </a:rPr>
              <a:t>7</a:t>
            </a:r>
            <a:endParaRPr lang="ru-RU" sz="25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42918"/>
            <a:ext cx="5181608" cy="5643602"/>
          </a:xfrm>
        </p:spPr>
        <p:txBody>
          <a:bodyPr>
            <a:normAutofit/>
          </a:bodyPr>
          <a:lstStyle/>
          <a:p>
            <a:r>
              <a:rPr lang="ru-RU" sz="25000" dirty="0" smtClean="0">
                <a:solidFill>
                  <a:srgbClr val="FFFF00"/>
                </a:solidFill>
              </a:rPr>
              <a:t>3</a:t>
            </a:r>
            <a:endParaRPr lang="ru-RU" sz="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8604"/>
            <a:ext cx="5110170" cy="5643602"/>
          </a:xfrm>
        </p:spPr>
        <p:txBody>
          <a:bodyPr>
            <a:normAutofit/>
          </a:bodyPr>
          <a:lstStyle/>
          <a:p>
            <a:r>
              <a:rPr lang="ru-RU" sz="25000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endParaRPr lang="ru-RU" sz="25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8604"/>
            <a:ext cx="7854696" cy="57864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ello_html_m597177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13" y="857232"/>
            <a:ext cx="8635268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14356"/>
            <a:ext cx="7959500" cy="5286412"/>
          </a:xfrm>
        </p:spPr>
        <p:txBody>
          <a:bodyPr>
            <a:normAutofit/>
          </a:bodyPr>
          <a:lstStyle/>
          <a:p>
            <a:endParaRPr lang="ru-RU" sz="10000" dirty="0" smtClean="0"/>
          </a:p>
          <a:p>
            <a:r>
              <a:rPr lang="ru-RU" sz="10000" dirty="0" smtClean="0">
                <a:solidFill>
                  <a:srgbClr val="C00000"/>
                </a:solidFill>
              </a:rPr>
              <a:t>М</a:t>
            </a:r>
            <a:r>
              <a:rPr lang="ru-RU" sz="10000" dirty="0" smtClean="0">
                <a:solidFill>
                  <a:srgbClr val="FF3300"/>
                </a:solidFill>
              </a:rPr>
              <a:t>о</a:t>
            </a:r>
            <a:r>
              <a:rPr lang="ru-RU" sz="10000" dirty="0" smtClean="0">
                <a:solidFill>
                  <a:srgbClr val="FFFF00"/>
                </a:solidFill>
              </a:rPr>
              <a:t>л</a:t>
            </a:r>
            <a:r>
              <a:rPr lang="ru-RU" sz="10000" dirty="0" smtClean="0">
                <a:solidFill>
                  <a:srgbClr val="00B050"/>
                </a:solidFill>
              </a:rPr>
              <a:t>о</a:t>
            </a:r>
            <a:r>
              <a:rPr lang="ru-RU" sz="10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д</a:t>
            </a:r>
            <a:r>
              <a:rPr lang="ru-RU" sz="10000" dirty="0" smtClean="0">
                <a:solidFill>
                  <a:srgbClr val="0070C0"/>
                </a:solidFill>
              </a:rPr>
              <a:t>ц</a:t>
            </a:r>
            <a:r>
              <a:rPr lang="ru-RU" sz="10000" dirty="0" smtClean="0">
                <a:solidFill>
                  <a:srgbClr val="7030A0"/>
                </a:solidFill>
              </a:rPr>
              <a:t>ы</a:t>
            </a:r>
            <a:r>
              <a:rPr lang="ru-RU" sz="10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!</a:t>
            </a:r>
            <a:endParaRPr lang="ru-RU" sz="100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8</Words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</cp:revision>
  <dcterms:created xsi:type="dcterms:W3CDTF">2019-01-21T12:52:25Z</dcterms:created>
  <dcterms:modified xsi:type="dcterms:W3CDTF">2019-01-21T13:21:06Z</dcterms:modified>
</cp:coreProperties>
</file>