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2" r:id="rId3"/>
    <p:sldId id="265" r:id="rId4"/>
    <p:sldId id="266" r:id="rId5"/>
    <p:sldId id="268" r:id="rId6"/>
    <p:sldId id="269" r:id="rId7"/>
    <p:sldId id="270" r:id="rId8"/>
    <p:sldId id="271" r:id="rId9"/>
    <p:sldId id="272" r:id="rId10"/>
    <p:sldId id="273" r:id="rId11"/>
    <p:sldId id="27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96"/>
    <a:srgbClr val="002060"/>
    <a:srgbClr val="0000FF"/>
    <a:srgbClr val="180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FFAF1-6191-4402-A664-3459DD950ACC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F4958E-6730-4DCD-841E-720FA02487F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57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4958E-6730-4DCD-841E-720FA02487FD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120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4958E-6730-4DCD-841E-720FA02487FD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037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4958E-6730-4DCD-841E-720FA02487FD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711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294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8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7033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147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879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784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04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671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340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911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049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DC293-C936-4CB3-B2CA-FB17E9E0DAA1}" type="datetimeFigureOut">
              <a:rPr lang="ru-RU" smtClean="0"/>
              <a:t>23.04.2019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B3AB6-250A-40AF-B174-E6951A96AAD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449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8280920" cy="93610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Государственное бюджетное  дошкольное образовательное  учреждение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   детский сад №5 Выборгского района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</a:t>
            </a:r>
            <a:br>
              <a:rPr lang="ru-RU" sz="1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                    </a:t>
            </a:r>
            <a:endParaRPr lang="ru-RU" sz="18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8856984" cy="544522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Методическая разработка по управлению деятельностью дошкольника в предметно-пространственной среде  ДОУ :</a:t>
            </a:r>
          </a:p>
          <a:p>
            <a:r>
              <a:rPr lang="ru-RU" sz="1600" dirty="0" smtClean="0">
                <a:solidFill>
                  <a:srgbClr val="00329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 РАЗВИТИЕ  ПОЗНАВАТЕЛЬНЫХ УМЕНИЙ У ДЕТЕЙ СРЕДНЕГО ДОШКОЛЬНОГО</a:t>
            </a:r>
          </a:p>
          <a:p>
            <a:r>
              <a:rPr lang="ru-RU" sz="16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ВОЗРАСТА  С ПОМОЩЬЮ  РЕАЛИЗАЦИИ  ПРОЕКТА </a:t>
            </a:r>
          </a:p>
          <a:p>
            <a:r>
              <a:rPr lang="ru-RU" sz="16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 ОСЕНЬ  ЗОЛОТАЯ  В  ГОСТИ  К  НАМ  ПРИШЛА »</a:t>
            </a:r>
          </a:p>
          <a:p>
            <a:endParaRPr lang="ru-RU" sz="16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600" dirty="0" smtClean="0">
              <a:solidFill>
                <a:srgbClr val="00329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                                                      Автор</a:t>
            </a: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 Круглова  Л. Г.</a:t>
            </a:r>
          </a:p>
          <a:p>
            <a:endParaRPr lang="en-US" sz="16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en-US" sz="16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Санкт-Петербург </a:t>
            </a:r>
          </a:p>
          <a:p>
            <a:pPr algn="l"/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</a:t>
            </a:r>
            <a:r>
              <a:rPr lang="en-US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2018</a:t>
            </a:r>
          </a:p>
          <a:p>
            <a:endParaRPr lang="ru-RU" sz="16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219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Продуктивная деятельность </a:t>
            </a:r>
            <a:endParaRPr lang="ru-RU" sz="24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84976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Цель</a:t>
            </a: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: создание организационных условий для развития изобразительных, речевых, социально - коммуникативных навыков в процессе создания </a:t>
            </a: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работы «Моя </a:t>
            </a: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осень».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Задачи: 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1. Развивать способность самостоятельно принимать решение, делать выбор.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2. Развивать умение выражать свои впечатления и эмоции в творчестве.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3.Развивать  умение замечать и ценить красоту окружающего мира.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4.Развивать изобразительные способности и навыки.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5.Развивать </a:t>
            </a:r>
            <a:r>
              <a:rPr lang="ru-RU" sz="16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умение договариваться, уважительно относится к окружающим</a:t>
            </a: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6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предлагает детям самим выбрать в какой технике  будет  их работа.</a:t>
            </a:r>
            <a:endParaRPr lang="ru-RU" sz="16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3717032"/>
            <a:ext cx="2448272" cy="24305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694" y="3896874"/>
            <a:ext cx="2233206" cy="2070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0879" y="3734366"/>
            <a:ext cx="3660986" cy="241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75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III. </a:t>
            </a:r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Заключительная часть</a:t>
            </a:r>
            <a:endParaRPr lang="ru-RU" sz="24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>
              <a:lnSpc>
                <a:spcPct val="150000"/>
              </a:lnSpc>
            </a:pP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После завершения работы дети убирают свои  рабочие места. Если есть необходимость, моют руки.</a:t>
            </a:r>
          </a:p>
          <a:p>
            <a:pPr>
              <a:lnSpc>
                <a:spcPct val="150000"/>
              </a:lnSpc>
            </a:pP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предлагает рассмотреть работы</a:t>
            </a:r>
            <a:r>
              <a:rPr lang="ru-RU" sz="21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, которые </a:t>
            </a: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получились у ребят.</a:t>
            </a:r>
          </a:p>
          <a:p>
            <a:pPr>
              <a:lnSpc>
                <a:spcPct val="150000"/>
              </a:lnSpc>
            </a:pP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Дети  рассматривают работы, высказывают свое мнение о том</a:t>
            </a:r>
            <a:r>
              <a:rPr lang="ru-RU" sz="21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, какие </a:t>
            </a: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работы им нравятся больше и почему. </a:t>
            </a:r>
          </a:p>
          <a:p>
            <a:pPr>
              <a:lnSpc>
                <a:spcPct val="150000"/>
              </a:lnSpc>
            </a:pP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хвалит всех детей и  предлагает  разместить все работы  </a:t>
            </a:r>
            <a:r>
              <a:rPr lang="ru-RU" sz="21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на  </a:t>
            </a:r>
            <a:r>
              <a:rPr lang="ru-RU" sz="21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 Творческой стене», где их увидят  родители.</a:t>
            </a:r>
          </a:p>
        </p:txBody>
      </p:sp>
    </p:spTree>
    <p:extLst>
      <p:ext uri="{BB962C8B-B14F-4D97-AF65-F5344CB8AC3E}">
        <p14:creationId xmlns:p14="http://schemas.microsoft.com/office/powerpoint/2010/main" val="3987423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Цели проекта</a:t>
            </a:r>
            <a:r>
              <a:rPr lang="ru-RU" sz="22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22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2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2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2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педагогических и организационных условий для развития субъектной  позиции, познавательных , социально-коммуникативных и речевых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умений. </a:t>
            </a:r>
            <a:b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представлений детей об осени и ее признаках.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928992" cy="4968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Профессиональные задачи</a:t>
            </a: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 Наполнить развивающую предметно-пространственную среду.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2. Развивать умение наблюдать,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анализировать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3 Развивать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творческую активность, инициативность и самостоятельность детей.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4.Развивать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умение делать выводы, устанавливать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причинно-следственные 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связи между   явлениями природы.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5.Развивать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связную, грамматически правильную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монологическую и 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диалогическую речь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, обогащать активный словарь детей.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6.Воспитывать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бережное отношение к природе, закреплять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положительные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эмоции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и умение их проявлять.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.Способствовать 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самовыражению детей в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продуктивной деятельности.</a:t>
            </a:r>
          </a:p>
          <a:p>
            <a:pPr marL="0" indent="0" algn="just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8.Привлечь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родителей к созданию совместной с детьми поделки из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природных</a:t>
            </a:r>
          </a:p>
          <a:p>
            <a:pPr marL="0" indent="0" algn="just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материалов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«Дары осени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», организовать выставку работ.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39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10801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Практическая часть. </a:t>
            </a:r>
            <a:b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Описание материалов предметно-пространственной среды</a:t>
            </a:r>
            <a:endParaRPr lang="ru-RU" sz="22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8"/>
            <a:ext cx="8352928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фланелеграфе </a:t>
            </a: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размещаются:</a:t>
            </a: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иллюстрации 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«Осень в лесу»,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Осенний пейзаж»,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Дары осени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 </a:t>
            </a: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репродукции картин: И.Левитана и И.Шишкина «Золотая осень».</a:t>
            </a:r>
          </a:p>
          <a:p>
            <a:pPr marL="0" indent="0">
              <a:buNone/>
            </a:pPr>
            <a:endParaRPr lang="ru-RU" sz="20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 уголке  речевого развития и </a:t>
            </a:r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центре </a:t>
            </a: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книги</a:t>
            </a:r>
            <a:endParaRPr lang="ru-RU" sz="20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игры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на развитие речи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«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Найди лишнее» , «Сказочное лото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«Собери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картинку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», «Найди пару»</a:t>
            </a: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книги с произведениями М.Пришвина ,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В.Сутеева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,  Е.Благининой, Н.Сладкова, М.Горького</a:t>
            </a: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альбомы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для рассматривания «Осенний пейзаж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», 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«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Осень в 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творчестве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русских художников», </a:t>
            </a:r>
            <a:endParaRPr lang="ru-RU" sz="20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портреты </a:t>
            </a:r>
            <a:r>
              <a:rPr lang="ru-RU" sz="20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М.Пришвина, В.Сутеева, Н.Сладкова</a:t>
            </a:r>
            <a:r>
              <a:rPr lang="ru-RU" sz="20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20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7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7848872" cy="2002234"/>
          </a:xfrm>
        </p:spPr>
        <p:txBody>
          <a:bodyPr>
            <a:noAutofit/>
          </a:bodyPr>
          <a:lstStyle/>
          <a:p>
            <a:pPr algn="l"/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 уголок дидактических игр  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внесены: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Лото «Фрукты-овощи», настольно-печатные игры : «С какого дерева листочек», «Найди пару», серию картинок «Времена года», «Найди ошибку», разрезные сюжетные картинки « Осень в лесу», «Что нам дарит осень»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88840"/>
            <a:ext cx="8244408" cy="4464496"/>
          </a:xfrm>
        </p:spPr>
        <p:txBody>
          <a:bodyPr>
            <a:normAutofit/>
          </a:bodyPr>
          <a:lstStyle/>
          <a:p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уголке художественного творчества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  цветные карандаши, гуашь, акварельные краски, пластилин, пластмассовые доски,  толстые восковые мелки, цветная и белая бумага, цветной и белый картон, наклейки, ткани, обои, кисти, поролон, перчатки, клейстер, трафареты с  листьями, с деревьями, животными, фруктами, овощами и др. </a:t>
            </a: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В уголке экологии и экспериментирования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: выставлены горшки с осенними цветами (астрами, хризантемами), букеты из осенних листьев, календарь природы , лото «Времена года», объемный пазл «Осень в лесу», буклеты: « Приметы осени», «Что нам осень подарила», « Осень золотая».</a:t>
            </a:r>
          </a:p>
        </p:txBody>
      </p:sp>
    </p:spTree>
    <p:extLst>
      <p:ext uri="{BB962C8B-B14F-4D97-AF65-F5344CB8AC3E}">
        <p14:creationId xmlns:p14="http://schemas.microsoft.com/office/powerpoint/2010/main" val="138929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Формы и виды взаимодействия с родителями</a:t>
            </a:r>
            <a:endParaRPr lang="ru-RU" sz="24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5112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1. Совместное 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 детьми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изготовление  поделки  «Дары осени».</a:t>
            </a:r>
          </a:p>
          <a:p>
            <a:pPr marL="0" indent="0">
              <a:buNone/>
            </a:pP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Рекомендовано провести беседу-наблюдение во время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совместной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прогулки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 Что изменилось в природе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?». 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3. Предложить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ребенку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результаты наблюдений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оформить в виде рисунка, </a:t>
            </a: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аппликации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или  поделки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4. В Родительском уголке размещается информация о проекте </a:t>
            </a: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«Осень золотая в   гости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к нам пришла»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5. Мастер-класс по изготовлению поделки из природных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материалов </a:t>
            </a: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«Осенние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фантазии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».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56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26876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Практическая часть.</a:t>
            </a:r>
            <a:b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Подготовительный этап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5256584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Определение целей и задач проекта</a:t>
            </a: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Подбор методического материала.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Подготовка необходимого оборудования .</a:t>
            </a:r>
          </a:p>
          <a:p>
            <a:pPr>
              <a:buAutoNum type="arabicPeriod" startAt="4"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Беседа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 Что ты видел по дороге в детский </a:t>
            </a: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сад?»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«Что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изменилось в природе?»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5. Рассматривание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репродукций картин И.Шишкина, </a:t>
            </a: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И.Левитана   «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Золотая </a:t>
            </a: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осень»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93096"/>
            <a:ext cx="2749550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388" y="4243884"/>
            <a:ext cx="2816225" cy="210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3565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Основная часть.</a:t>
            </a:r>
            <a:b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Ход организованной образовательной деятельности.</a:t>
            </a:r>
            <a:endParaRPr lang="ru-RU" sz="24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Видео-презентация 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«Осень золотая в гости к нам пришла</a:t>
            </a: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Дидактическая игра « Да или нет» 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читает стихи.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Дети отвечают «да» или «нет»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Осенью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цветут цветы?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Осенью растут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грибы?      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                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Тучки солнце закрывают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? Колючий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ветер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прилетает?           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Звери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норки закрывают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? Урожай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все собирают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Птицы в стаи улетают?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Часто-часто льют дожди</a:t>
            </a:r>
            <a:r>
              <a:rPr lang="en-US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Достаем ли сапоги?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Солнце светит очень жарко? Можно детям загорать?</a:t>
            </a:r>
          </a:p>
          <a:p>
            <a:pPr marL="0" indent="0">
              <a:buNone/>
            </a:pP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499" y="2204863"/>
            <a:ext cx="2036941" cy="129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5500" y="3596506"/>
            <a:ext cx="2036940" cy="131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01208"/>
            <a:ext cx="1705315" cy="127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301208"/>
            <a:ext cx="1684164" cy="1292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5341984"/>
            <a:ext cx="1364505" cy="121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89" y="5123441"/>
            <a:ext cx="2129302" cy="1333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3760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553128" cy="418058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2 . Признаки осени.</a:t>
            </a:r>
            <a:endParaRPr lang="ru-RU" sz="18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036496" cy="60486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предлагает вспомнить 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признаки  осени.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Дети отвечают.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3.Игра-загадка «С каких деревьев эти листья?»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Дети стараются угадать с каких деревьев </a:t>
            </a:r>
            <a:r>
              <a:rPr lang="ru-RU" sz="1800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листья?</a:t>
            </a: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4. Пальчиковая игра «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Листопад» </a:t>
            </a: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. Отгадывание загадок.</a:t>
            </a:r>
            <a:br>
              <a:rPr lang="ru-RU" sz="18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Воспитатель предлагает детям отгадать загадки.</a:t>
            </a:r>
            <a:b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Дети отгадывают.</a:t>
            </a:r>
            <a:br>
              <a:rPr lang="ru-RU" sz="1800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endParaRPr lang="ru-RU" sz="1800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2065" y="125898"/>
            <a:ext cx="3168352" cy="222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018397"/>
            <a:ext cx="1440160" cy="1312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087208"/>
            <a:ext cx="1322567" cy="114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78816"/>
            <a:ext cx="1413908" cy="11913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9127" y="2989819"/>
            <a:ext cx="1340768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050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507288" cy="1296144"/>
          </a:xfrm>
        </p:spPr>
        <p:txBody>
          <a:bodyPr>
            <a:noAutofit/>
          </a:bodyPr>
          <a:lstStyle/>
          <a:p>
            <a:pPr algn="l"/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6. Разучивание </a:t>
            </a: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стихотворения  </a:t>
            </a:r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«Осень» </a:t>
            </a: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И.Токмаковой</a:t>
            </a:r>
            <a:b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>    с помощью мнемотаблицы</a:t>
            </a:r>
            <a: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b="1" dirty="0">
                <a:solidFill>
                  <a:srgbClr val="003296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82510" y="1343326"/>
            <a:ext cx="6741818" cy="53632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1" dirty="0" smtClean="0">
              <a:solidFill>
                <a:srgbClr val="0032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36785"/>
            <a:ext cx="7213263" cy="556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90258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836</Words>
  <Application>Microsoft Office PowerPoint</Application>
  <PresentationFormat>Экран (4:3)</PresentationFormat>
  <Paragraphs>121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                                 Государственное бюджетное  дошкольное образовательное  учреждение                             детский сад №5 Выборгского района                                                    </vt:lpstr>
      <vt:lpstr>Цели проекта: 1.Создание педагогических и организационных условий для развития субъектной  позиции, познавательных , социально-коммуникативных и речевых умений.  2. Расширение представлений детей об осени и ее признаках.</vt:lpstr>
      <vt:lpstr>Практическая часть.   Описание материалов предметно-пространственной среды</vt:lpstr>
      <vt:lpstr> В уголок дидактических игр   внесены: Лото «Фрукты-овощи», настольно-печатные игры : «С какого дерева листочек», «Найди пару», серию картинок «Времена года», «Найди ошибку», разрезные сюжетные картинки « Осень в лесу», «Что нам дарит осень»</vt:lpstr>
      <vt:lpstr>Формы и виды взаимодействия с родителями</vt:lpstr>
      <vt:lpstr>Практическая часть. Подготовительный этап.</vt:lpstr>
      <vt:lpstr>Основная часть. Ход организованной образовательной деятельности.</vt:lpstr>
      <vt:lpstr> 2 . Признаки осени.</vt:lpstr>
      <vt:lpstr>6. Разучивание стихотворения  «Осень»  И.Токмаковой     с помощью мнемотаблицы </vt:lpstr>
      <vt:lpstr>Продуктивная деятельность </vt:lpstr>
      <vt:lpstr>III. Заключительная часть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owner</cp:lastModifiedBy>
  <cp:revision>94</cp:revision>
  <dcterms:created xsi:type="dcterms:W3CDTF">2018-12-22T13:09:45Z</dcterms:created>
  <dcterms:modified xsi:type="dcterms:W3CDTF">2019-04-22T22:08:37Z</dcterms:modified>
</cp:coreProperties>
</file>