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42910" y="1643050"/>
            <a:ext cx="8153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ЛЕГО - конструирование</a:t>
            </a:r>
            <a:endParaRPr lang="ru-RU" sz="5400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4714884"/>
            <a:ext cx="35004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ah-RU" sz="1600" b="1" dirty="0" smtClean="0">
                <a:latin typeface="Times New Roman" pitchFamily="18" charset="0"/>
                <a:cs typeface="Times New Roman" pitchFamily="18" charset="0"/>
              </a:rPr>
              <a:t>Проегы суруйда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ah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ah-RU" sz="1600" b="1" dirty="0" smtClean="0">
                <a:latin typeface="Times New Roman" pitchFamily="18" charset="0"/>
                <a:cs typeface="Times New Roman" pitchFamily="18" charset="0"/>
              </a:rPr>
              <a:t>1 кылаас үөрэнээччитэ</a:t>
            </a:r>
          </a:p>
          <a:p>
            <a:r>
              <a:rPr lang="sah-RU" sz="1600" b="1" dirty="0" smtClean="0">
                <a:latin typeface="Times New Roman" pitchFamily="18" charset="0"/>
                <a:cs typeface="Times New Roman" pitchFamily="18" charset="0"/>
              </a:rPr>
              <a:t>Борисов Саша</a:t>
            </a:r>
            <a:endParaRPr lang="sah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142852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ЛЕГО - конструирование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8" name="Рисунок 17" descr="WP_20160521_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9144000" cy="5643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14414" y="214290"/>
            <a:ext cx="6432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ЛЕГО – </a:t>
            </a:r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диэн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тугуй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785926"/>
            <a:ext cx="8501122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Лего</a:t>
            </a:r>
            <a:r>
              <a:rPr lang="ru-RU" sz="36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– </a:t>
            </a:r>
            <a:r>
              <a:rPr lang="ru-RU" sz="3600" b="1" cap="all" spc="0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биир</a:t>
            </a:r>
            <a:r>
              <a:rPr lang="ru-RU" sz="36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600" b="1" cap="all" spc="0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эрэ</a:t>
            </a:r>
            <a:r>
              <a:rPr lang="ru-RU" sz="36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600" b="1" cap="all" spc="0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оонньуур</a:t>
            </a:r>
            <a:r>
              <a:rPr lang="ru-RU" sz="36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600" b="1" cap="all" spc="0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буолбатах</a:t>
            </a:r>
            <a:r>
              <a:rPr lang="ru-RU" sz="36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 </a:t>
            </a:r>
            <a:r>
              <a:rPr lang="ru-RU" sz="3600" b="1" cap="all" spc="0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хас</a:t>
            </a:r>
            <a:r>
              <a:rPr lang="ru-RU" sz="36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600" b="1" cap="all" spc="0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даҕаны оонньууру</a:t>
            </a:r>
            <a:r>
              <a:rPr lang="ru-RU" sz="36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600" b="1" cap="all" spc="0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оҥоруохха сөп.</a:t>
            </a:r>
            <a:endParaRPr lang="en-US" sz="3600" b="1" cap="all" spc="0" dirty="0" smtClean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3600" b="1" cap="all" spc="0" dirty="0" smtClean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3600" b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Лего</a:t>
            </a:r>
            <a:r>
              <a:rPr lang="ru-RU" sz="3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600" b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оҕолорго бэйэлэрин</a:t>
            </a:r>
            <a:r>
              <a:rPr lang="ru-RU" sz="3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600" b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өйдөрүгэр баар</a:t>
            </a:r>
            <a:r>
              <a:rPr lang="ru-RU" sz="3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600" b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оҥоһуктары оҥорон көрдөрөргө көмөлөһөр.</a:t>
            </a:r>
            <a:endParaRPr lang="ru-RU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4730" y="214290"/>
            <a:ext cx="82317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Лего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туохха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үө</a:t>
            </a:r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рэтэрий?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428736"/>
            <a:ext cx="8072494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Лего</a:t>
            </a:r>
            <a:r>
              <a:rPr lang="ru-RU" sz="32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оҕону элбэх</a:t>
            </a:r>
            <a:r>
              <a:rPr lang="ru-RU" sz="32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хайысханан</a:t>
            </a:r>
            <a:r>
              <a:rPr lang="ru-RU" sz="32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сайыннарар</a:t>
            </a:r>
            <a:r>
              <a:rPr lang="ru-RU" sz="32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:</a:t>
            </a:r>
          </a:p>
          <a:p>
            <a:pPr algn="ctr"/>
            <a:endParaRPr lang="ru-RU" sz="32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32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1. </a:t>
            </a:r>
            <a:r>
              <a:rPr lang="ru-RU" sz="32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Оонньууру</a:t>
            </a:r>
            <a:r>
              <a:rPr lang="ru-RU" sz="32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харыстыырга</a:t>
            </a:r>
            <a:r>
              <a:rPr lang="ru-RU" sz="32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үө</a:t>
            </a:r>
            <a:r>
              <a:rPr lang="ru-RU" sz="32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рэтэр</a:t>
            </a:r>
            <a:r>
              <a:rPr lang="sah-RU" sz="32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  <a:endParaRPr lang="ru-RU" sz="3200" b="1" cap="all" spc="0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32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32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2. </a:t>
            </a:r>
            <a:r>
              <a:rPr lang="ru-RU" sz="3200" b="1" cap="all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Хараҕынан көрөн өйгө тутар</a:t>
            </a:r>
            <a:r>
              <a:rPr lang="ru-RU" sz="32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уонна</a:t>
            </a:r>
            <a:r>
              <a:rPr lang="ru-RU" sz="32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моторикатын</a:t>
            </a:r>
            <a:r>
              <a:rPr lang="ru-RU" sz="32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сайыннарар</a:t>
            </a:r>
            <a:r>
              <a:rPr lang="ru-RU" sz="32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 </a:t>
            </a:r>
            <a:r>
              <a:rPr lang="ru-RU" sz="32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чопчуйар</a:t>
            </a:r>
            <a:r>
              <a:rPr lang="ru-RU" sz="32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</a:p>
          <a:p>
            <a:pPr algn="ctr"/>
            <a:endParaRPr lang="ru-RU" sz="32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32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3. </a:t>
            </a:r>
            <a:r>
              <a:rPr lang="ru-RU" sz="32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Толкуйдуурга</a:t>
            </a:r>
            <a:r>
              <a:rPr lang="ru-RU" sz="32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үө</a:t>
            </a:r>
            <a:r>
              <a:rPr lang="ru-RU" sz="32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рэтэр.</a:t>
            </a:r>
            <a:endParaRPr lang="ru-RU" sz="32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0"/>
            <a:ext cx="857256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Хас</a:t>
            </a:r>
            <a:r>
              <a:rPr lang="ru-RU" sz="44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44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саастарыттан</a:t>
            </a:r>
            <a:endParaRPr lang="ru-RU" sz="4400" b="1" cap="all" spc="0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44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Легонан</a:t>
            </a:r>
            <a:r>
              <a:rPr lang="ru-RU" sz="44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44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оонньуулара</a:t>
            </a:r>
            <a:endParaRPr lang="ru-RU" sz="4400" b="1" cap="all" spc="0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4400" b="1" cap="all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Көнүллэнэрий?</a:t>
            </a:r>
            <a:endParaRPr lang="ru-RU" sz="44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285992"/>
            <a:ext cx="885831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Легонан</a:t>
            </a:r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хас</a:t>
            </a:r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баҕарар  </a:t>
            </a:r>
            <a:r>
              <a:rPr lang="ru-RU" sz="40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40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аастарыттан</a:t>
            </a:r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оонньууллар</a:t>
            </a: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ru-RU" sz="40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Тоҕо диэтэргин</a:t>
            </a:r>
            <a:r>
              <a:rPr lang="ru-RU" sz="4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4000" b="1" cap="none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билиҥҥи технологиянан</a:t>
            </a:r>
            <a:r>
              <a:rPr lang="ru-RU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0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b="1" cap="none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оноһуллубут конструктордар</a:t>
            </a:r>
            <a:endParaRPr lang="ru-RU" sz="4000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куттала</a:t>
            </a:r>
            <a:r>
              <a:rPr lang="ru-RU" sz="4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суохтар</a:t>
            </a:r>
            <a:r>
              <a:rPr lang="ru-RU" sz="4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4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214290"/>
            <a:ext cx="52238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Мин </a:t>
            </a:r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Үлэлэрим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928934"/>
            <a:ext cx="86885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Мин </a:t>
            </a:r>
            <a:r>
              <a:rPr lang="ru-RU" sz="5400" b="1" cap="all" dirty="0" err="1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военнай</a:t>
            </a:r>
            <a:r>
              <a:rPr lang="ru-RU" sz="5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dirty="0" err="1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техниканы</a:t>
            </a:r>
            <a:endParaRPr lang="ru-RU" sz="5400" b="1" cap="all" dirty="0" smtClean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cap="all" dirty="0" err="1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сөбүлээн оҥоробун</a:t>
            </a:r>
            <a:r>
              <a:rPr lang="ru-RU" sz="5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P_20160521_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3" y="500042"/>
            <a:ext cx="3500463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WP_20160521_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28604"/>
            <a:ext cx="3676188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WP_20160521_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1" y="3500438"/>
            <a:ext cx="3429025" cy="25717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WP_20160521_0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500438"/>
            <a:ext cx="3643338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P_20160521_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714356"/>
            <a:ext cx="5583090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157</TotalTime>
  <Words>105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Школа-математика</cp:lastModifiedBy>
  <cp:revision>18</cp:revision>
  <dcterms:created xsi:type="dcterms:W3CDTF">2016-05-22T09:30:20Z</dcterms:created>
  <dcterms:modified xsi:type="dcterms:W3CDTF">2016-05-23T05:26:24Z</dcterms:modified>
</cp:coreProperties>
</file>