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57" r:id="rId4"/>
    <p:sldId id="281" r:id="rId5"/>
    <p:sldId id="282" r:id="rId6"/>
    <p:sldId id="283" r:id="rId7"/>
    <p:sldId id="284" r:id="rId8"/>
    <p:sldId id="271" r:id="rId9"/>
    <p:sldId id="280" r:id="rId10"/>
    <p:sldId id="263" r:id="rId11"/>
    <p:sldId id="258" r:id="rId12"/>
    <p:sldId id="270" r:id="rId13"/>
    <p:sldId id="259" r:id="rId14"/>
    <p:sldId id="260" r:id="rId15"/>
    <p:sldId id="261" r:id="rId16"/>
    <p:sldId id="285" r:id="rId17"/>
    <p:sldId id="265" r:id="rId18"/>
    <p:sldId id="268" r:id="rId19"/>
    <p:sldId id="287" r:id="rId20"/>
    <p:sldId id="290" r:id="rId21"/>
    <p:sldId id="269" r:id="rId22"/>
    <p:sldId id="289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69" d="100"/>
          <a:sy n="69" d="100"/>
        </p:scale>
        <p:origin x="-19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4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играют с детьми в сюжетно ролевые игры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1">
                  <c:v>Начало проекта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28.6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Предпочитают игры на логическое мышление</c:v>
                </c:pt>
              </c:strCache>
            </c:strRef>
          </c:tx>
          <c:cat>
            <c:strRef>
              <c:f>Лист1!$A$2:$A$5</c:f>
              <c:strCache>
                <c:ptCount val="2"/>
                <c:pt idx="1">
                  <c:v>Начало проекта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51.7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Играют с детьми в сюжетно ролевые игры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1">
                  <c:v>Начало проекта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14.3</c:v>
                </c:pt>
              </c:numCache>
            </c:numRef>
          </c:val>
        </c:ser>
        <c:axId val="90005888"/>
        <c:axId val="90007424"/>
      </c:barChart>
      <c:catAx>
        <c:axId val="90005888"/>
        <c:scaling>
          <c:orientation val="minMax"/>
        </c:scaling>
        <c:axPos val="b"/>
        <c:tickLblPos val="nextTo"/>
        <c:crossAx val="90007424"/>
        <c:crosses val="autoZero"/>
        <c:auto val="1"/>
        <c:lblAlgn val="ctr"/>
        <c:lblOffset val="100"/>
      </c:catAx>
      <c:valAx>
        <c:axId val="9000742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00058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играют с детьми в сюжетно ролевые игры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2">
                  <c:v>Конец проекта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Предпочитают игры на логическое мышление</c:v>
                </c:pt>
              </c:strCache>
            </c:strRef>
          </c:tx>
          <c:cat>
            <c:strRef>
              <c:f>Лист1!$A$2:$A$5</c:f>
              <c:strCache>
                <c:ptCount val="3"/>
                <c:pt idx="2">
                  <c:v>Конец проекта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2">
                  <c:v>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Играют с детьми в сюжетно ролевые игры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2">
                  <c:v>Конец проекта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95.6</c:v>
                </c:pt>
              </c:numCache>
            </c:numRef>
          </c:val>
        </c:ser>
        <c:axId val="94117888"/>
        <c:axId val="94119424"/>
      </c:barChart>
      <c:catAx>
        <c:axId val="94117888"/>
        <c:scaling>
          <c:orientation val="minMax"/>
        </c:scaling>
        <c:axPos val="b"/>
        <c:numFmt formatCode="General" sourceLinked="1"/>
        <c:tickLblPos val="nextTo"/>
        <c:crossAx val="94119424"/>
        <c:crosses val="autoZero"/>
        <c:auto val="1"/>
        <c:lblAlgn val="ctr"/>
        <c:lblOffset val="100"/>
      </c:catAx>
      <c:valAx>
        <c:axId val="94119424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941178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10B21F-4F56-4FAC-A351-A1CEE973AC0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AF290F-CA2F-4234-BDC0-39718482E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80528" y="0"/>
            <a:ext cx="9479979" cy="6858000"/>
          </a:xfrm>
          <a:prstGeom prst="rect">
            <a:avLst/>
          </a:prstGeom>
        </p:spPr>
      </p:pic>
      <p:pic>
        <p:nvPicPr>
          <p:cNvPr id="7" name="Рисунок 6" descr="b1e8a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772816"/>
            <a:ext cx="5231374" cy="46948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784976" cy="1512167"/>
          </a:xfrm>
          <a:effectLst/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Проект«Я – играю» 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речи  через  сюжетно- ролевую игру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509120"/>
            <a:ext cx="3096344" cy="2160240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Матюшева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Т.С.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воспитатель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«МБДОУ ДС №8 КВ»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г. Пикалево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80527" y="0"/>
            <a:ext cx="9324527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ели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idx="4294967295"/>
          </p:nvPr>
        </p:nvSpPr>
        <p:spPr>
          <a:xfrm>
            <a:off x="0" y="404813"/>
            <a:ext cx="8424863" cy="9017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«Больница»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294967295"/>
          </p:nvPr>
        </p:nvSpPr>
        <p:spPr>
          <a:xfrm>
            <a:off x="0" y="1316038"/>
            <a:ext cx="4211638" cy="44164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Играя в сюжетно – ролевую игру «больница» дети учатся выбирать роли, выполнять в игре несколько взаимосвязанных действий, у детей развивается  диалогическая форма речи.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l-a6vQCaVu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556792"/>
            <a:ext cx="4536504" cy="324036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5fEMX4qJZu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836712"/>
            <a:ext cx="3079353" cy="5301208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Рисунок 12" descr="f5mN9iKxE_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836712"/>
            <a:ext cx="3168352" cy="5256584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842248" cy="883568"/>
          </a:xfrm>
        </p:spPr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в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медицинском кабинете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N18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67744" y="1556792"/>
            <a:ext cx="4968552" cy="360040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 descr="DSCN187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80112" y="4149080"/>
            <a:ext cx="3312368" cy="252028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 descr="DSCN186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4221088"/>
            <a:ext cx="3168352" cy="2420888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304800" y="404664"/>
            <a:ext cx="8686800" cy="936104"/>
          </a:xfrm>
        </p:spPr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«Парикмахерская»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304800" y="1556792"/>
            <a:ext cx="3907160" cy="45233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Играя в сюжетно – ролевую игру «парикмахерская», дети учатся принимать на себя роль и выполнять игровые действия, использовать во время игр инструменты парикмахера и называть их.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179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3968" y="1916832"/>
            <a:ext cx="4320480" cy="324036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ound2DiagRect">
            <a:avLst/>
          </a:prstGeom>
        </p:spPr>
      </p:pic>
      <p:pic>
        <p:nvPicPr>
          <p:cNvPr id="4" name="Рисунок 3" descr="DSCN18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476672"/>
            <a:ext cx="3611893" cy="270892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Рисунок 4" descr="DSCN18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60032" y="3473624"/>
            <a:ext cx="3744416" cy="2808312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Рисунок 6" descr="DSCN192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9552" y="3501008"/>
            <a:ext cx="3611894" cy="270892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 descr="DSCN1924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60032" y="404664"/>
            <a:ext cx="3707904" cy="2780928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«Автобус»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51520" y="1556792"/>
            <a:ext cx="3960440" cy="45233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Сюжетно – ролевая игра «Автобус»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знакомит детей с правилами поведения в общественном транспорте и на остановке, раскрывает понятия «пассажир», «водитель».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19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1844824"/>
            <a:ext cx="4283968" cy="3212976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Выпускной группы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на праздничном автобусе»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23528" y="5085184"/>
            <a:ext cx="3960440" cy="9949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 были гостями на празднике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5rTceRlQp1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564904"/>
            <a:ext cx="4139952" cy="3212976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Рисунок 9" descr="eEHAZVOiN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844824"/>
            <a:ext cx="3888432" cy="2924944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Сюжетно - ролевая игра «Семья»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3979168" cy="4811365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Сюжетно – ролевая игра «семья»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расширяет представления о семье, обогащает социально- игровой опыт между детьми, развивает «ролевое поведение» в игре.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18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1988840"/>
            <a:ext cx="4668011" cy="3501008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Играю с мамой…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23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113584"/>
            <a:ext cx="3744415" cy="2808312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Рисунок 7" descr="DSCN23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340768"/>
            <a:ext cx="3600400" cy="2700300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А, так же мы играли с папой и мамой…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547664" y="1844824"/>
            <a:ext cx="6912768" cy="41764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Сюжетно ролевая игра «Ферма»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Сюжетно – ролевая игра «Строители»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3.Сюжетно – ролевая игра «Кафе»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Сюжетно – ролевая игра «Магазин»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Сюжетно – ролевая игра «Гараж»</a:t>
            </a: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55976"/>
          </a:xfrm>
        </p:spPr>
        <p:txBody>
          <a:bodyPr>
            <a:noAutofit/>
          </a:bodyPr>
          <a:lstStyle/>
          <a:p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sz="3200" i="1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cap="none" dirty="0" smtClean="0">
                <a:latin typeface="Times New Roman" pitchFamily="18" charset="0"/>
                <a:cs typeface="Times New Roman" pitchFamily="18" charset="0"/>
              </a:rPr>
              <a:t>сюжетно – ролевая игра – это свободный вид совместной деятельности детей</a:t>
            </a:r>
            <a:r>
              <a:rPr lang="en-US" sz="3200" i="1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cap="none" dirty="0" smtClean="0">
                <a:latin typeface="Times New Roman" pitchFamily="18" charset="0"/>
                <a:cs typeface="Times New Roman" pitchFamily="18" charset="0"/>
              </a:rPr>
              <a:t>и взрослых. В игре ребенок познает окружающий мир, развивается его мышление, чувства, речь, </a:t>
            </a:r>
            <a:r>
              <a:rPr lang="ru-RU" sz="3200" i="1" u="sng" cap="non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cap="none" dirty="0" smtClean="0">
                <a:latin typeface="Times New Roman" pitchFamily="18" charset="0"/>
                <a:cs typeface="Times New Roman" pitchFamily="18" charset="0"/>
              </a:rPr>
              <a:t>формируются взаимоотношения со сверстниками. Все это является важным для развития  детей младшего  дошкольного возраста. </a:t>
            </a:r>
            <a:endParaRPr lang="ru-RU" sz="3200" i="1" cap="none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Совместно с родителями мы изготовили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для сюжетно – ролевых игр: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1403648" y="1700808"/>
            <a:ext cx="6552728" cy="4176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Халаты доктора, головные уборы.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Фартуки для официантов, накидку в парикмахерскую.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Слепили из соленого теста пряники, конфеты.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Вырезали из картона рули, сделали каски.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Изготовили настольный макет для игры «Ферма для малышей»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2755032" cy="534806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Вместе с родителями оформляли стенгазету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19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908720"/>
            <a:ext cx="5616624" cy="4365104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4799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анкетирования родителей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«Роль сюжетно – ролевой игры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развитии детей»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sHE4rM3sR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9256" y="2276872"/>
            <a:ext cx="2124744" cy="3068960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395536" y="1772816"/>
          <a:ext cx="662473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725144"/>
            <a:ext cx="8686800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194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051720" y="836712"/>
            <a:ext cx="5244075" cy="3933056"/>
          </a:xfrm>
          <a:prstGeom prst="round2Diag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0662"/>
            <a:ext cx="9144000" cy="687866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666750"/>
            <a:ext cx="4291013" cy="639763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ели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457200" y="332656"/>
            <a:ext cx="8686800" cy="57474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Речевое развитие детей раннего возраста, через организацию сюжетно – ролевых игр.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 развитие у детей речевой активности, через погружение ребенка в сюжетно – ролевые игры.</a:t>
            </a:r>
          </a:p>
          <a:p>
            <a:pPr lvl="0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2. создание условий для формирования социально- коммуникативных навыков, развивать умение играть со взрослыми, со сверстниками.</a:t>
            </a:r>
          </a:p>
          <a:p>
            <a:pPr lvl="0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3.обогатить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– родительские отношения опытом совместной игры.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42640"/>
            <a:ext cx="9144000" cy="690063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Активизация речи,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словаря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568952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Чтение художественной литературы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Просмотр обучающих фильмов и мультфильмов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Составление простейших предложений через ситуативные диалоги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Дыхательные упражнения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Игровая артикуляционная гимнастика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6. Ситуативные беседы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7. Игры – звукоподражания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8. Речевые игры и упражнения на обогащение речевого слов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аря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42640"/>
            <a:ext cx="9144000" cy="690063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коммуникативные навыки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568952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Коллективное выполнение творческих работ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Дефиле для родителей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Сюжетно – ролевые игры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Театрализация в группе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Игры с эмоциями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6. Выпускной праздник в ясельной группе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7. Экскурсии в здании ДОУ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8. Музыкальные игры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9.Хороводные игры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42640"/>
            <a:ext cx="9144000" cy="690063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Сенсорное развитие,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координация речи с движением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568952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кистей и пальцев рук шариками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«Су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Пальчиковый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игротренинг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Семянотерапия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Игры с камушками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марблс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Игры – шнуровки, вкладыши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6. Обучение технологии сравнения по признаку цвета и формы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7. Дидактические игры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8. Тематическая аппликация,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изодеятельность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inij-fon4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42640"/>
            <a:ext cx="9144000" cy="690063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и родителей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568952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Сюжетно – ролевые игры в группе и дома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Изготовление игрового оборудования с использованием нетрадиционной техники – лепка из соленого теста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Совместные экскурсии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 Объединенные мастер - классы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Тематические праздники для детей и родителей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6. Участие родителей в речевых играх детей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4799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1440160"/>
          </a:xfrm>
        </p:spPr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анкетирования родителей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«Роль сюжетно – ролевой игры 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развитии детей»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sHE4rM3sR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9256" y="2276872"/>
            <a:ext cx="2124744" cy="3068960"/>
          </a:xfrm>
          <a:prstGeom prst="rect">
            <a:avLst/>
          </a:prstGeom>
        </p:spPr>
      </p:pic>
      <p:graphicFrame>
        <p:nvGraphicFramePr>
          <p:cNvPr id="5" name="Диаграмма 4"/>
          <p:cNvGraphicFramePr/>
          <p:nvPr/>
        </p:nvGraphicFramePr>
        <p:xfrm>
          <a:off x="395536" y="1772816"/>
          <a:ext cx="662473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inij-fon4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-315416"/>
            <a:ext cx="9143999" cy="7173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b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сюжетно – ролевой игре</a:t>
            </a:r>
            <a:endParaRPr lang="ru-RU" sz="3200" b="1" i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59632" y="2060848"/>
            <a:ext cx="3024336" cy="15624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76056" y="2060848"/>
            <a:ext cx="3240360" cy="16344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131840" y="4365104"/>
            <a:ext cx="2952328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3528" y="1340768"/>
            <a:ext cx="8820472" cy="51845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верх/вниз 9"/>
          <p:cNvSpPr/>
          <p:nvPr/>
        </p:nvSpPr>
        <p:spPr>
          <a:xfrm rot="5400000">
            <a:off x="4401692" y="2524908"/>
            <a:ext cx="484632" cy="100811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войная стрелка влево/вправо 10"/>
          <p:cNvSpPr/>
          <p:nvPr/>
        </p:nvSpPr>
        <p:spPr>
          <a:xfrm rot="3530669">
            <a:off x="2828774" y="3913156"/>
            <a:ext cx="889886" cy="466747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 rot="18737242">
            <a:off x="5658954" y="3955656"/>
            <a:ext cx="1054112" cy="48463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613</TotalTime>
  <Words>590</Words>
  <Application>Microsoft Office PowerPoint</Application>
  <PresentationFormat>Экран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                 Проект«Я – играю»            Развитие речи  через  сюжетно- ролевую игру </vt:lpstr>
      <vt:lpstr>Актуальность:  сюжетно – ролевая игра – это свободный вид совместной деятельности детей и взрослых. В игре ребенок познает окружающий мир, развивается его мышление, чувства, речь,  формируются взаимоотношения со сверстниками. Все это является важным для развития  детей младшего  дошкольного возраста. </vt:lpstr>
      <vt:lpstr>      </vt:lpstr>
      <vt:lpstr>Активизация речи,  формирование словаря</vt:lpstr>
      <vt:lpstr>Социально – коммуникативные навыки</vt:lpstr>
      <vt:lpstr>Сенсорное развитие, координация речи с движением</vt:lpstr>
      <vt:lpstr>Совместная деятельность  детей и родителей</vt:lpstr>
      <vt:lpstr>Результат анкетирования родителей  «Роль сюжетно – ролевой игры  в развитии детей»</vt:lpstr>
      <vt:lpstr>Взаимодействие с родителями  в сюжетно – ролевой игре</vt:lpstr>
      <vt:lpstr>      </vt:lpstr>
      <vt:lpstr>Слайд 11</vt:lpstr>
      <vt:lpstr>Сюжетно – ролевая игра в  медицинском кабинете</vt:lpstr>
      <vt:lpstr>Сюжетно – ролевая игра «Парикмахерская»</vt:lpstr>
      <vt:lpstr>Слайд 14</vt:lpstr>
      <vt:lpstr>Сюжетно – ролевая игра «Автобус»</vt:lpstr>
      <vt:lpstr>Выпускной группы  «Путешествие на праздничном автобусе»</vt:lpstr>
      <vt:lpstr>Сюжетно - ролевая игра «Семья»</vt:lpstr>
      <vt:lpstr>Играю с мамой…</vt:lpstr>
      <vt:lpstr>А, так же мы играли с папой и мамой…</vt:lpstr>
      <vt:lpstr>Совместно с родителями мы изготовили  для сюжетно – ролевых игр:</vt:lpstr>
      <vt:lpstr>Вместе с родителями оформляли стенгазету</vt:lpstr>
      <vt:lpstr>Результат анкетирования родителей  «Роль сюжетно – ролевой игры  в развитии детей»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 – ролевые игры в группе «Солнышко»</dc:title>
  <dc:creator>User</dc:creator>
  <cp:lastModifiedBy>User</cp:lastModifiedBy>
  <cp:revision>95</cp:revision>
  <dcterms:created xsi:type="dcterms:W3CDTF">2017-12-18T18:55:29Z</dcterms:created>
  <dcterms:modified xsi:type="dcterms:W3CDTF">2018-11-13T12:57:27Z</dcterms:modified>
</cp:coreProperties>
</file>