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9" r:id="rId2"/>
    <p:sldId id="260" r:id="rId3"/>
    <p:sldId id="256" r:id="rId4"/>
    <p:sldId id="273" r:id="rId5"/>
    <p:sldId id="268" r:id="rId6"/>
    <p:sldId id="272" r:id="rId7"/>
    <p:sldId id="265" r:id="rId8"/>
    <p:sldId id="264" r:id="rId9"/>
    <p:sldId id="283" r:id="rId10"/>
    <p:sldId id="282" r:id="rId11"/>
    <p:sldId id="281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7" autoAdjust="0"/>
    <p:restoredTop sz="94687" autoAdjust="0"/>
  </p:normalViewPr>
  <p:slideViewPr>
    <p:cSldViewPr>
      <p:cViewPr>
        <p:scale>
          <a:sx n="60" d="100"/>
          <a:sy n="60" d="100"/>
        </p:scale>
        <p:origin x="-2088" y="-83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17C549-8CA7-4D78-8680-417DBC3EC73E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A68FAE-1D97-487B-8094-1F4BFC41E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000240"/>
            <a:ext cx="8458200" cy="1222375"/>
          </a:xfrm>
        </p:spPr>
        <p:txBody>
          <a:bodyPr>
            <a:prstTxWarp prst="textChevron">
              <a:avLst/>
            </a:prstTxWarp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Профессии наших мам</a:t>
            </a:r>
            <a:endParaRPr lang="ru-RU" dirty="0">
              <a:solidFill>
                <a:srgbClr val="C0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:\DCIM\101D3100\DSC_27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86106" y="0"/>
            <a:ext cx="6057894" cy="4038596"/>
          </a:xfrm>
          <a:prstGeom prst="rect">
            <a:avLst/>
          </a:prstGeom>
          <a:noFill/>
        </p:spPr>
      </p:pic>
      <p:pic>
        <p:nvPicPr>
          <p:cNvPr id="12291" name="Picture 3" descr="H:\DCIM\101D3100\DSC_272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414192"/>
            <a:ext cx="5165712" cy="344380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285728"/>
            <a:ext cx="28574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 каких случаях необходимо их применение</a:t>
            </a:r>
            <a:endParaRPr lang="ru-RU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:\DCIM\101D3100\DSC_272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047730"/>
            <a:ext cx="8715404" cy="581027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28596" y="357166"/>
            <a:ext cx="7858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Аптечка спасателя</a:t>
            </a:r>
            <a:endParaRPr lang="ru-RU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H:\DCIM\101D3100\DSC_27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36205" y="0"/>
            <a:ext cx="5307795" cy="3538530"/>
          </a:xfrm>
          <a:prstGeom prst="rect">
            <a:avLst/>
          </a:prstGeom>
          <a:noFill/>
        </p:spPr>
      </p:pic>
      <p:pic>
        <p:nvPicPr>
          <p:cNvPr id="7171" name="Picture 3" descr="H:\DCIM\101D3100\DSC_273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366566"/>
            <a:ext cx="5237150" cy="349143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85720" y="500042"/>
            <a:ext cx="27146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Найденные снаряды опасны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3500438"/>
            <a:ext cx="6772300" cy="314327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 Задачи</a:t>
            </a:r>
            <a:r>
              <a:rPr lang="ru-RU" sz="2400" dirty="0" smtClean="0">
                <a:solidFill>
                  <a:schemeClr val="tx1"/>
                </a:solidFill>
              </a:rPr>
              <a:t>: </a:t>
            </a:r>
            <a:r>
              <a:rPr lang="ru-RU" sz="2800" dirty="0" smtClean="0">
                <a:solidFill>
                  <a:schemeClr val="tx1"/>
                </a:solidFill>
              </a:rPr>
              <a:t>Расширять у детей представления о разнообразии профессий    </a:t>
            </a:r>
            <a:r>
              <a:rPr lang="ru-RU" sz="2800" dirty="0" smtClean="0"/>
              <a:t>  </a:t>
            </a:r>
            <a:r>
              <a:rPr lang="ru-RU" sz="2800" dirty="0" smtClean="0">
                <a:solidFill>
                  <a:schemeClr val="tx1"/>
                </a:solidFill>
              </a:rPr>
              <a:t>  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Расширение кругозора, уточнение представлений об окружающем мире, создание положительной основы для воспитания социально-личностных чувств;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                                          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1071546"/>
            <a:ext cx="707236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Цель</a:t>
            </a:r>
            <a:r>
              <a:rPr lang="ru-RU" sz="2400" dirty="0" smtClean="0">
                <a:solidFill>
                  <a:srgbClr val="C00000"/>
                </a:solidFill>
              </a:rPr>
              <a:t>:  </a:t>
            </a:r>
            <a:r>
              <a:rPr lang="ru-RU" sz="2800" dirty="0" smtClean="0"/>
              <a:t>Расширить и обогатить знания детей о многообразии профессий мам (взрослых в ближайшем окружении), используя для этого разные формы работы.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H:\DCIM\101D3100\DSC_265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071546"/>
            <a:ext cx="8286808" cy="557216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714612" y="285728"/>
            <a:ext cx="45720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Знакомство с профессией провизор.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:\DCIM\101D3100\DSC_265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3071810"/>
            <a:ext cx="5429287" cy="3619526"/>
          </a:xfrm>
          <a:prstGeom prst="rect">
            <a:avLst/>
          </a:prstGeom>
          <a:noFill/>
        </p:spPr>
      </p:pic>
      <p:pic>
        <p:nvPicPr>
          <p:cNvPr id="1027" name="Picture 3" descr="H:\DCIM\101D3100\DSC_266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14734" y="0"/>
            <a:ext cx="5629266" cy="375284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85720" y="214290"/>
            <a:ext cx="30003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Лекарство отпускают строго по рецепту врача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H:\DCIM\101D3100\DSC_269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00420" y="0"/>
            <a:ext cx="5843580" cy="3895720"/>
          </a:xfrm>
          <a:prstGeom prst="rect">
            <a:avLst/>
          </a:prstGeom>
          <a:noFill/>
        </p:spPr>
      </p:pic>
      <p:pic>
        <p:nvPicPr>
          <p:cNvPr id="6148" name="Picture 4" descr="H:\DCIM\101D3100\DSC_269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452788"/>
            <a:ext cx="5107818" cy="340521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14282" y="500042"/>
            <a:ext cx="27860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Как правильно наклеить пластырь</a:t>
            </a: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:\DCIM\101D3100\DSC_267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06850" y="0"/>
            <a:ext cx="5237150" cy="3491434"/>
          </a:xfrm>
          <a:prstGeom prst="rect">
            <a:avLst/>
          </a:prstGeom>
          <a:noFill/>
        </p:spPr>
      </p:pic>
      <p:pic>
        <p:nvPicPr>
          <p:cNvPr id="2051" name="Picture 3" descr="H:\DCIM\101D3100\DSC_267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381373"/>
            <a:ext cx="5214942" cy="347662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42844" y="1071546"/>
            <a:ext cx="307183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Перед изготовлением свечей протрем руки салфетками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214282" y="285728"/>
            <a:ext cx="3214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Попробуем изготовить  жаропонижающие свечи</a:t>
            </a:r>
            <a:endParaRPr lang="ru-RU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:\DCIM\101D3100\DSC_269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333461"/>
            <a:ext cx="8286808" cy="552453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4348" y="357166"/>
            <a:ext cx="75009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Как работает служба МЧС</a:t>
            </a:r>
            <a:endParaRPr lang="ru-RU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:\DCIM\101D3100\DSC_27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78950" y="0"/>
            <a:ext cx="6165050" cy="4110034"/>
          </a:xfrm>
          <a:prstGeom prst="rect">
            <a:avLst/>
          </a:prstGeom>
          <a:noFill/>
        </p:spPr>
      </p:pic>
      <p:pic>
        <p:nvPicPr>
          <p:cNvPr id="9219" name="Picture 3" descr="H:\DCIM\101D3100\DSC_27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819536"/>
            <a:ext cx="4557696" cy="303846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357166"/>
            <a:ext cx="27860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Для чего нужен противогаз</a:t>
            </a:r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:\DCIM\101D3100\DSC_27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14734" y="0"/>
            <a:ext cx="5629266" cy="3752844"/>
          </a:xfrm>
          <a:prstGeom prst="rect">
            <a:avLst/>
          </a:prstGeom>
          <a:noFill/>
        </p:spPr>
      </p:pic>
      <p:pic>
        <p:nvPicPr>
          <p:cNvPr id="10243" name="Picture 3" descr="H:\DCIM\101D3100\DSC_27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819404"/>
            <a:ext cx="6057894" cy="403859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42844" y="214290"/>
            <a:ext cx="32861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Как устроен противогаз</a:t>
            </a:r>
            <a:endParaRPr lang="ru-RU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116</TotalTime>
  <Words>84</Words>
  <PresentationFormat>Экран (4:3)</PresentationFormat>
  <Paragraphs>17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Профессии наших мам</vt:lpstr>
      <vt:lpstr>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 Бекметьев</dc:creator>
  <cp:lastModifiedBy>user</cp:lastModifiedBy>
  <cp:revision>20</cp:revision>
  <dcterms:created xsi:type="dcterms:W3CDTF">2016-11-18T17:56:46Z</dcterms:created>
  <dcterms:modified xsi:type="dcterms:W3CDTF">2019-04-23T17:58:21Z</dcterms:modified>
</cp:coreProperties>
</file>