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1" r:id="rId4"/>
    <p:sldId id="263" r:id="rId5"/>
    <p:sldId id="264" r:id="rId6"/>
    <p:sldId id="262" r:id="rId7"/>
    <p:sldId id="265" r:id="rId8"/>
    <p:sldId id="267" r:id="rId9"/>
    <p:sldId id="268" r:id="rId10"/>
    <p:sldId id="269" r:id="rId11"/>
    <p:sldId id="271" r:id="rId12"/>
    <p:sldId id="270" r:id="rId13"/>
    <p:sldId id="278" r:id="rId14"/>
    <p:sldId id="274" r:id="rId15"/>
    <p:sldId id="275" r:id="rId16"/>
    <p:sldId id="273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3E92FF4-575B-4B90-93A6-E5A4B38E451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39633E5-452F-4A84-8F48-973DE2ADA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&#1080;&#1085;&#1090;&#1077;&#1088;&#1072;&#1082;&#1090;&#1080;&#1074;&#1085;&#1086;&#1077;\&#1061;&#1072;&#1085;&#1090;&#1077;&#1081;&#1089;&#1082;&#1072;&#1103;\Etno-Hantyyskaya---Severnaya-syuita(muzofon.com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&#1080;&#1089;&#1090;&#1088;&#1072;&#1090;&#1086;&#1088;\Desktop\&#1080;&#1085;&#1090;&#1077;&#1088;&#1072;&#1082;&#1090;&#1080;&#1074;&#1085;&#1086;&#1077;\&#1048;&#1075;&#1088;&#1072;%20-%20&#1053;&#1072;%20&#1091;&#1083;&#1080;&#1094;&#1077;%20&#1084;&#1086;&#1088;&#1086;&#1079;%20+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&#1080;&#1089;&#1090;&#1088;&#1072;&#1090;&#1086;&#1088;\Desktop\08%20&#1077;&#1076;&#1091;&#1090;%20&#1085;&#1072;%20&#1087;&#1086;&#1077;&#1079;&#1076;&#1077;.mp3" TargetMode="Externa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&#1080;&#1089;&#1090;&#1088;&#1072;&#1090;&#1086;&#1088;\Desktop\&#1080;&#1085;&#1090;&#1077;&#1088;&#1072;&#1082;&#1090;&#1080;&#1074;&#1085;&#1086;&#1077;\&#1084;&#1099;%20&#1087;&#1086;&#1077;&#1076;&#1077;&#1084;,%20&#1084;&#1099;%20&#1087;&#1086;&#1084;&#1095;&#1080;&#1084;&#1089;&#1103;.mp3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Путешествие в город 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Когалым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357686" y="4714884"/>
            <a:ext cx="4572032" cy="923916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 воспитатели: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Сокоренко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О.А.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Дульцева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О.П.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6" name="Etno-Hantyyskaya---Severnaya-syuit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58214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6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Аэропорт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Когалым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имеет статус международного .Из аэропорта можно отправиться путешествовать в разные страны мира.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 descr="Фото1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643998" cy="5109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Климат тут недружелюбный, зимы очень суровые. Температура воздуха опускается до – 55 градусов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b.geolocation.ws/img/014/406/029-F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3" y="1643050"/>
            <a:ext cx="4286279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http://img0.liveinternet.ru/images/foto/b/3/758/2360758/f_127469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714488"/>
            <a:ext cx="4107685" cy="4881596"/>
          </a:xfrm>
          <a:prstGeom prst="rect">
            <a:avLst/>
          </a:prstGeom>
          <a:noFill/>
        </p:spPr>
      </p:pic>
      <p:pic>
        <p:nvPicPr>
          <p:cNvPr id="5" name="Игра - На улице мороз +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928662" y="25717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2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вы решите погостить в нашем городе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Когалым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,  для вас работают две гостиницы.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logo0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371477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bf90a77db9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785926"/>
            <a:ext cx="450059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/>
          <a:lstStyle/>
          <a:p>
            <a:r>
              <a:rPr lang="ru-RU" dirty="0" smtClean="0"/>
              <a:t>Памятник Русской летописи</a:t>
            </a:r>
            <a:endParaRPr lang="ru-RU" dirty="0"/>
          </a:p>
        </p:txBody>
      </p:sp>
      <p:pic>
        <p:nvPicPr>
          <p:cNvPr id="3" name="Рисунок 2" descr="http://www.knigabest.ru/images/Kogalim_Boo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71612"/>
            <a:ext cx="592935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Памятник символ города</a:t>
            </a:r>
            <a:br>
              <a:rPr lang="ru-RU" dirty="0" smtClean="0"/>
            </a:br>
            <a:r>
              <a:rPr lang="ru-RU" dirty="0" smtClean="0"/>
              <a:t>Нефтяная капля</a:t>
            </a:r>
            <a:endParaRPr lang="ru-RU" dirty="0"/>
          </a:p>
        </p:txBody>
      </p:sp>
      <p:pic>
        <p:nvPicPr>
          <p:cNvPr id="5" name="Содержимое 4" descr="http://www.alladolls.ru/gallery2/d/35628-2/17153847_Izobrazhenie_15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400052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s624731.vk.me/v624731088/36b5/ZeyiEWmkSOY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643050"/>
            <a:ext cx="381953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http://content.foto.mail.ru/mail/golubovskiy/Raznoe/s-46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357694"/>
            <a:ext cx="4143404" cy="2197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geocaching.su/photos/albums/21246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429132"/>
            <a:ext cx="364333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городе работают краеведческий музей, музей изобразительных искусств, множество библиотек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 descr="f00011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835824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r>
              <a:rPr lang="ru-RU" dirty="0" smtClean="0"/>
              <a:t>Коренные жители ханты</a:t>
            </a:r>
            <a:endParaRPr lang="ru-RU" dirty="0"/>
          </a:p>
        </p:txBody>
      </p:sp>
      <p:pic>
        <p:nvPicPr>
          <p:cNvPr id="4" name="Содержимое 3" descr="http://uralpolit.ru/assets/911113a0/images/oldsite/2014/01/19_03_09.jpg/68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35719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d285dbgfdgq6r3.cloudfront.net/wp-content/uploads/2015/07/siberia6.jpg?252e6c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000108"/>
            <a:ext cx="451166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http://uralpolit.ru/sites/fedpress/files/eviracheva/news/chum-hantov-i-mans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750447"/>
            <a:ext cx="4143404" cy="2750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Возвращаемся домой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kbrmintrans.ru/img/gallery/019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357298"/>
            <a:ext cx="864399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08 едут на поезд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500958" y="50006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КОГАЛЫМ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8" descr="________A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53480" cy="5130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34" y="428604"/>
            <a:ext cx="4040188" cy="78579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САКОМ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285729"/>
            <a:ext cx="4041775" cy="857255"/>
          </a:xfrm>
        </p:spPr>
        <p:txBody>
          <a:bodyPr/>
          <a:lstStyle/>
          <a:p>
            <a:r>
              <a:rPr lang="ru-RU" dirty="0" smtClean="0"/>
              <a:t>ПИМЫ или ТОРБАСЫ</a:t>
            </a:r>
            <a:endParaRPr lang="ru-RU" dirty="0"/>
          </a:p>
        </p:txBody>
      </p:sp>
      <p:pic>
        <p:nvPicPr>
          <p:cNvPr id="9" name="Содержимое 8" descr="http://shkolnie.ru/pars_docs/refs/89/88894/88894_html_m72ed858.jpg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85860"/>
            <a:ext cx="404018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://tumen.bezformata.ru/content/image67048588.jpg"/>
          <p:cNvPicPr>
            <a:picLocks noGrp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1500174"/>
            <a:ext cx="4041775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http://mtdata.ru/u7/photo61AA/20149058263-0/huge.jpe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мы поедем, мы помчимс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переводе с языка ханты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Когалым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означает «гиблое место». Но город, омываемый с трех сторон реками, скорее напоминает сказочный, удивительный полуостров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http://www.kogalym.org/_ph/74/622993451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1643050"/>
            <a:ext cx="8501122" cy="4930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Сегодня наш город  современный, благоустроенный, с удобными для жилья кварталами светлых домов, с широкими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улицами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museumkogalym.ru/sites/default/files/images/vid_sverhu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4000528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tatic.panoramio.com/photos/large/1530181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428736"/>
            <a:ext cx="3868723" cy="235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pf2000.ucoz.ru/_ph/1/62924382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929066"/>
            <a:ext cx="4000528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www.photokonkurs.com/uploads/img/2010-01-20/CITY/27845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21966" y="4000504"/>
            <a:ext cx="3941010" cy="2625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Герб города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Когалыма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представляет собой изображение щита. Верхняя часть щита разделена на две части голубого и зеленого цвета, эти  цвета - символы  рек, озер и лесов. В  центре щита  изображен медведь -  символ мудрости, силы. В нижней части - нефтяная капля - символ основания города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cs625119.vk.me/v625119553/11060/3KZGIyzgZ4s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57061" y="2249488"/>
            <a:ext cx="3629877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64293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Открыты храм Апостолов Петра и Павла и мусульманская мечеть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5" descr="3641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3929058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5954834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71612"/>
            <a:ext cx="3886200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28588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Особенно жители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Когалыма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гордятся ледовым дворцом «Айсберг».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Фото1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2285992"/>
            <a:ext cx="814393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376</TotalTime>
  <Words>188</Words>
  <Application>Microsoft Office PowerPoint</Application>
  <PresentationFormat>Экран (4:3)</PresentationFormat>
  <Paragraphs>20</Paragraphs>
  <Slides>17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Путешествие в город Когалым</vt:lpstr>
      <vt:lpstr>КОГАЛЫМ</vt:lpstr>
      <vt:lpstr>Слайд 3</vt:lpstr>
      <vt:lpstr>Слайд 4</vt:lpstr>
      <vt:lpstr>В переводе с языка ханты Когалым означает «гиблое место». Но город, омываемый с трех сторон реками, скорее напоминает сказочный, удивительный полуостров </vt:lpstr>
      <vt:lpstr>Сегодня наш город  современный, благоустроенный, с удобными для жилья кварталами светлых домов, с широкими улицами</vt:lpstr>
      <vt:lpstr>Герб города Когалыма представляет собой изображение щита. Верхняя часть щита разделена на две части голубого и зеленого цвета, эти  цвета - символы  рек, озер и лесов. В  центре щита  изображен медведь -  символ мудрости, силы. В нижней части - нефтяная капля - символ основания города </vt:lpstr>
      <vt:lpstr>Открыты храм Апостолов Петра и Павла и мусульманская мечеть  </vt:lpstr>
      <vt:lpstr>Особенно жители Когалыма гордятся ледовым дворцом «Айсберг».</vt:lpstr>
      <vt:lpstr>Аэропорт Когалым имеет статус международного .Из аэропорта можно отправиться путешествовать в разные страны мира.   </vt:lpstr>
      <vt:lpstr> Климат тут недружелюбный, зимы очень суровые. Температура воздуха опускается до – 55 градусов </vt:lpstr>
      <vt:lpstr> Если вы решите погостить в нашем городе Когалым ,  для вас работают две гостиницы.</vt:lpstr>
      <vt:lpstr>Памятник Русской летописи</vt:lpstr>
      <vt:lpstr>Памятник символ города Нефтяная капля</vt:lpstr>
      <vt:lpstr>В городе работают краеведческий музей, музей изобразительных искусств, множество библиотек  </vt:lpstr>
      <vt:lpstr>Коренные жители ханты</vt:lpstr>
      <vt:lpstr>Возвращаемся домой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32</cp:revision>
  <dcterms:created xsi:type="dcterms:W3CDTF">2015-11-18T12:44:21Z</dcterms:created>
  <dcterms:modified xsi:type="dcterms:W3CDTF">2019-04-23T05:55:23Z</dcterms:modified>
</cp:coreProperties>
</file>