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3BE61-2A62-47C8-92A3-495DEA0121D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46A2A51-8A0A-42FE-96F6-D8E994DB64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3BE61-2A62-47C8-92A3-495DEA0121D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A2A51-8A0A-42FE-96F6-D8E994DB64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3BE61-2A62-47C8-92A3-495DEA0121D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A2A51-8A0A-42FE-96F6-D8E994DB64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3BE61-2A62-47C8-92A3-495DEA0121D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46A2A51-8A0A-42FE-96F6-D8E994DB64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3BE61-2A62-47C8-92A3-495DEA0121D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A2A51-8A0A-42FE-96F6-D8E994DB643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3BE61-2A62-47C8-92A3-495DEA0121D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A2A51-8A0A-42FE-96F6-D8E994DB64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3BE61-2A62-47C8-92A3-495DEA0121D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46A2A51-8A0A-42FE-96F6-D8E994DB643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3BE61-2A62-47C8-92A3-495DEA0121D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A2A51-8A0A-42FE-96F6-D8E994DB64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3BE61-2A62-47C8-92A3-495DEA0121D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A2A51-8A0A-42FE-96F6-D8E994DB64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3BE61-2A62-47C8-92A3-495DEA0121D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A2A51-8A0A-42FE-96F6-D8E994DB64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3BE61-2A62-47C8-92A3-495DEA0121D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A2A51-8A0A-42FE-96F6-D8E994DB643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43BE61-2A62-47C8-92A3-495DEA0121D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46A2A51-8A0A-42FE-96F6-D8E994DB643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audio" Target="file:///C:\Users\&#1040;&#1076;&#1084;&#1080;&#1085;&#1080;&#1089;&#1090;&#1088;&#1072;&#1090;&#1086;&#1088;\Videos\&#1044;&#1054;&#1050;&#1058;&#1054;&#1056;%20&#1040;&#1049;&#1041;&#1054;&#1051;&#1048;&#1058;\&#1054;&#1088;%20&#1044;&#1054;&#1050;&#1058;&#1054;&#1056;%203.wav" TargetMode="External"/><Relationship Id="rId7" Type="http://schemas.openxmlformats.org/officeDocument/2006/relationships/image" Target="../media/image5.png"/><Relationship Id="rId2" Type="http://schemas.openxmlformats.org/officeDocument/2006/relationships/audio" Target="file:///C:\Users\&#1040;&#1076;&#1084;&#1080;&#1085;&#1080;&#1089;&#1090;&#1088;&#1072;&#1090;&#1086;&#1088;\Videos\&#1044;&#1054;&#1050;&#1058;&#1054;&#1056;%20&#1040;&#1049;&#1041;&#1054;&#1051;&#1048;&#1058;\&#1054;&#1088;%20&#1044;&#1054;&#1050;&#1058;&#1054;&#1056;%202.wav" TargetMode="External"/><Relationship Id="rId1" Type="http://schemas.openxmlformats.org/officeDocument/2006/relationships/audio" Target="file:///C:\Users\&#1040;&#1076;&#1084;&#1080;&#1085;&#1080;&#1089;&#1090;&#1088;&#1072;&#1090;&#1086;&#1088;\Videos\&#1044;&#1054;&#1050;&#1058;&#1054;&#1056;%20&#1040;&#1049;&#1041;&#1054;&#1051;&#1048;&#1058;\&#1054;&#1056;%20&#1044;&#1054;&#1050;&#1058;&#1054;&#1056;%201.wav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im0-tub-ru.yandex.net/i?id=2893cf6004523ee44ccc774d1eff7713-l&amp;n=13"/>
          <p:cNvPicPr>
            <a:picLocks noGrp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214282" y="428604"/>
            <a:ext cx="8715436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ОР ДОКТОР 1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857224" y="5857892"/>
            <a:ext cx="304800" cy="304800"/>
          </a:xfrm>
          <a:prstGeom prst="rect">
            <a:avLst/>
          </a:prstGeom>
        </p:spPr>
      </p:pic>
      <p:pic>
        <p:nvPicPr>
          <p:cNvPr id="6" name="Ор ДОКТОР 2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/>
          <a:stretch>
            <a:fillRect/>
          </a:stretch>
        </p:blipFill>
        <p:spPr>
          <a:xfrm>
            <a:off x="1357290" y="5857892"/>
            <a:ext cx="304800" cy="304800"/>
          </a:xfrm>
          <a:prstGeom prst="rect">
            <a:avLst/>
          </a:prstGeom>
        </p:spPr>
      </p:pic>
      <p:pic>
        <p:nvPicPr>
          <p:cNvPr id="7" name="Ор ДОКТОР 3.wav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8"/>
          <a:stretch>
            <a:fillRect/>
          </a:stretch>
        </p:blipFill>
        <p:spPr>
          <a:xfrm>
            <a:off x="1785918" y="578645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26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873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778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emclinic.com.ua/uploads/posts/2017-01/1484922869_vitaminnaya-fabrika-zdorovya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28"/>
            <a:ext cx="8215370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fotohomka.ru/images/Sep/17/e6adfd8cf31a4fdf26a486c00d20322e/mini_2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8501122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s://thumbs.dreamstime.com/z/%D0%BA%D0%BE%D0%BD%D0%B2%D0%B5%D1%80%D1%82-%D0%B2%D0%B5%D0%BA%D1%82%D0%BE%D1%80%D0%B0-%D0%BE%D1%82%D0%BA%D1%80%D1%8B%D1%82%D1%8B%D0%B9-3112420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1785926"/>
            <a:ext cx="3962400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3" descr="https://im1-tub-ru.yandex.net/i?id=c57f6767a6a3b44db70e3adf0f430ac9-l&amp;n=13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714356"/>
            <a:ext cx="8072494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3" descr="https://im0-tub-ru.yandex.net/i?id=9e44874d1bc497e412d9bb7e038d28b9-l&amp;n=13"/>
          <p:cNvPicPr>
            <a:picLocks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428604"/>
            <a:ext cx="8143932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3" descr="https://im3-tub-ru.yandex.net/i?id=aadce4c386a63534b70911f3f7c0d706-l&amp;n=13"/>
          <p:cNvPicPr>
            <a:picLocks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214290"/>
            <a:ext cx="8572560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Содержимое 3" descr="http://ds49.nevinsk.ru/wp-content/uploads/2016/10/img11.jpg"/>
          <p:cNvPicPr>
            <a:picLocks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3" y="285728"/>
            <a:ext cx="8643998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Содержимое 3" descr="http://fotohomka.ru/images/Jan/10/fb5d38a67e2f5a02da3447f62d632cb6/mini_6.jpg"/>
          <p:cNvPicPr>
            <a:picLocks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282" y="285728"/>
            <a:ext cx="8643998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Содержимое 3" descr="https://im1-tub-ru.yandex.net/i?id=85a86c1690baae2666141df0e0fa387c-l&amp;n=13"/>
          <p:cNvPicPr>
            <a:picLocks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28596" y="285728"/>
            <a:ext cx="8358245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Содержимое 3" descr="https://im0-tub-ru.yandex.net/i?id=b8fecef90fd338b2faf8f1d2e88fb8e2-l&amp;n=13"/>
          <p:cNvPicPr>
            <a:picLocks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00034" y="357166"/>
            <a:ext cx="8286807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Содержимое 3" descr="http://flymama.info/wp-content/uploads/2015/09/%D1%80%D0%B8%D1%81%D1%83%D0%BD%D0%BE%D0%BA-6.jpg"/>
          <p:cNvPicPr>
            <a:picLocks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28596" y="285728"/>
            <a:ext cx="4071966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://img1.liveinternet.ru/images/attach/c/6/91/593/91593357_large_71d033482e7f.jpg"/>
          <p:cNvPicPr/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500562" y="285728"/>
            <a:ext cx="4286280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Содержимое 3" descr="http://emclinic.com.ua/uploads/posts/2017-01/1484922869_vitaminnaya-fabrika-zdorovya.jpg"/>
          <p:cNvPicPr>
            <a:picLocks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00034" y="285728"/>
            <a:ext cx="8215370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Содержимое 3" descr="http://fotohomka.ru/images/Sep/17/e6adfd8cf31a4fdf26a486c00d20322e/mini_2.jpg"/>
          <p:cNvPicPr>
            <a:picLocks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14282" y="285728"/>
            <a:ext cx="8643998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2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2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2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Lider\Desktop\mailing-envelop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052" y="-214338"/>
            <a:ext cx="9112947" cy="678661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 rot="21052831">
            <a:off x="1682028" y="3724528"/>
            <a:ext cx="52676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Жителям </a:t>
            </a:r>
            <a:r>
              <a:rPr lang="ru-RU" sz="3600" b="1" i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Лимпопо</a:t>
            </a:r>
            <a:endParaRPr lang="ru-RU" sz="36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7200" dirty="0" smtClean="0">
                <a:latin typeface="Mistral" pitchFamily="66" charset="0"/>
                <a:cs typeface="Mongolian Baiti" pitchFamily="66" charset="0"/>
              </a:rPr>
              <a:t/>
            </a:r>
            <a:br>
              <a:rPr lang="ru-RU" sz="7200" dirty="0" smtClean="0">
                <a:latin typeface="Mistral" pitchFamily="66" charset="0"/>
                <a:cs typeface="Mongolian Baiti" pitchFamily="66" charset="0"/>
              </a:rPr>
            </a:br>
            <a:r>
              <a:rPr lang="ru-RU" sz="7200" dirty="0" smtClean="0">
                <a:solidFill>
                  <a:schemeClr val="tx2">
                    <a:lumMod val="75000"/>
                  </a:schemeClr>
                </a:solidFill>
                <a:latin typeface="Mistral" pitchFamily="66" charset="0"/>
                <a:cs typeface="Mongolian Baiti" pitchFamily="66" charset="0"/>
              </a:rPr>
              <a:t/>
            </a:r>
            <a:br>
              <a:rPr lang="ru-RU" sz="7200" dirty="0" smtClean="0">
                <a:solidFill>
                  <a:schemeClr val="tx2">
                    <a:lumMod val="75000"/>
                  </a:schemeClr>
                </a:solidFill>
                <a:latin typeface="Mistral" pitchFamily="66" charset="0"/>
                <a:cs typeface="Mongolian Baiti" pitchFamily="66" charset="0"/>
              </a:rPr>
            </a:br>
            <a:endParaRPr lang="ru-RU" sz="7200" dirty="0">
              <a:solidFill>
                <a:schemeClr val="tx2">
                  <a:lumMod val="75000"/>
                </a:schemeClr>
              </a:solidFill>
              <a:latin typeface="Mistral" pitchFamily="66" charset="0"/>
              <a:cs typeface="Mongolian Baiti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ea typeface="Microsoft Himalaya" pitchFamily="2" charset="0"/>
                <a:cs typeface="Microsoft Himalaya" pitchFamily="2" charset="0"/>
              </a:rPr>
              <a:t>Рецепты здоровья для жителей </a:t>
            </a:r>
            <a:r>
              <a:rPr lang="ru-RU" sz="2800" b="1" dirty="0" err="1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ea typeface="Microsoft Himalaya" pitchFamily="2" charset="0"/>
                <a:cs typeface="Microsoft Himalaya" pitchFamily="2" charset="0"/>
              </a:rPr>
              <a:t>Лимпопо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ea typeface="Microsoft Himalaya" pitchFamily="2" charset="0"/>
                <a:cs typeface="Microsoft Himalaya" pitchFamily="2" charset="0"/>
              </a:rPr>
              <a:t> собирали дети и родители  подготовительной группы, а также их воспитатели 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ea typeface="Microsoft Himalaya" pitchFamily="2" charset="0"/>
                <a:cs typeface="Microsoft Himalaya" pitchFamily="2" charset="0"/>
              </a:rPr>
              <a:t> </a:t>
            </a:r>
            <a:r>
              <a:rPr lang="ru-RU" sz="2800" b="1" dirty="0" err="1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ea typeface="Microsoft Himalaya" pitchFamily="2" charset="0"/>
                <a:cs typeface="Microsoft Himalaya" pitchFamily="2" charset="0"/>
              </a:rPr>
              <a:t>Сокоренко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ea typeface="Microsoft Himalaya" pitchFamily="2" charset="0"/>
                <a:cs typeface="Microsoft Himalaya" pitchFamily="2" charset="0"/>
              </a:rPr>
              <a:t> Оксана Александровна и  </a:t>
            </a:r>
            <a:r>
              <a:rPr lang="ru-RU" sz="2800" b="1" dirty="0" err="1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ea typeface="Microsoft Himalaya" pitchFamily="2" charset="0"/>
                <a:cs typeface="Microsoft Himalaya" pitchFamily="2" charset="0"/>
              </a:rPr>
              <a:t>Дульцева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ea typeface="Microsoft Himalaya" pitchFamily="2" charset="0"/>
                <a:cs typeface="Microsoft Himalaya" pitchFamily="2" charset="0"/>
              </a:rPr>
              <a:t> Ольга Петровна,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ea typeface="Microsoft Himalaya" pitchFamily="2" charset="0"/>
                <a:cs typeface="Microsoft Himalaya" pitchFamily="2" charset="0"/>
              </a:rPr>
              <a:t> жители города </a:t>
            </a:r>
            <a:r>
              <a:rPr lang="ru-RU" sz="2800" b="1" dirty="0" err="1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ea typeface="Microsoft Himalaya" pitchFamily="2" charset="0"/>
                <a:cs typeface="Microsoft Himalaya" pitchFamily="2" charset="0"/>
              </a:rPr>
              <a:t>Пыть-Ях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ea typeface="Microsoft Himalaya" pitchFamily="2" charset="0"/>
                <a:cs typeface="Microsoft Himalaya" pitchFamily="2" charset="0"/>
              </a:rPr>
              <a:t>.</a:t>
            </a:r>
            <a:endParaRPr lang="ru-RU" sz="2800" b="1" dirty="0">
              <a:latin typeface="Monotype Corsiva" pitchFamily="66" charset="0"/>
              <a:ea typeface="Microsoft Himalaya" pitchFamily="2" charset="0"/>
              <a:cs typeface="Microsoft Himalay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im1-tub-ru.yandex.net/i?id=c57f6767a6a3b44db70e3adf0f430ac9-l&amp;n=1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501122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im0-tub-ru.yandex.net/i?id=9e44874d1bc497e412d9bb7e038d28b9-l&amp;n=1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8429684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im3-tub-ru.yandex.net/i?id=aadce4c386a63534b70911f3f7c0d706-l&amp;n=1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8572560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ds49.nevinsk.ru/wp-content/uploads/2016/10/img11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3" y="285728"/>
            <a:ext cx="8643998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fotohomka.ru/images/Jan/10/fb5d38a67e2f5a02da3447f62d632cb6/mini_6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8286807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im1-tub-ru.yandex.net/i?id=85a86c1690baae2666141df0e0fa387c-l&amp;n=1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8358245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im0-tub-ru.yandex.net/i?id=b8fecef90fd338b2faf8f1d2e88fb8e2-l&amp;n=1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66"/>
            <a:ext cx="8286807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flymama.info/wp-content/uploads/2015/09/%D1%80%D0%B8%D1%81%D1%83%D0%BD%D0%BE%D0%BA-6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4071966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g1.liveinternet.ru/images/attach/c/6/91/593/91593357_large_71d033482e7f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285728"/>
            <a:ext cx="4286280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321</TotalTime>
  <Words>33</Words>
  <Application>Microsoft Office PowerPoint</Application>
  <PresentationFormat>Экран (4:3)</PresentationFormat>
  <Paragraphs>5</Paragraphs>
  <Slides>14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Рецепты здоровья</dc:title>
  <dc:creator>Пользователь Windows</dc:creator>
  <cp:lastModifiedBy>Пользователь Windows</cp:lastModifiedBy>
  <cp:revision>32</cp:revision>
  <dcterms:created xsi:type="dcterms:W3CDTF">2017-02-26T16:18:18Z</dcterms:created>
  <dcterms:modified xsi:type="dcterms:W3CDTF">2017-04-27T15:52:07Z</dcterms:modified>
</cp:coreProperties>
</file>