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2D035-95B7-4884-A11F-7080C63F9C89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BF68-4A47-4E32-AD4E-74D4E03946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543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2D035-95B7-4884-A11F-7080C63F9C89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BF68-4A47-4E32-AD4E-74D4E03946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609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2D035-95B7-4884-A11F-7080C63F9C89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BF68-4A47-4E32-AD4E-74D4E03946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122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2D035-95B7-4884-A11F-7080C63F9C89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BF68-4A47-4E32-AD4E-74D4E03946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755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2D035-95B7-4884-A11F-7080C63F9C89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BF68-4A47-4E32-AD4E-74D4E03946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504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2D035-95B7-4884-A11F-7080C63F9C89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BF68-4A47-4E32-AD4E-74D4E03946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346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2D035-95B7-4884-A11F-7080C63F9C89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BF68-4A47-4E32-AD4E-74D4E03946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957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2D035-95B7-4884-A11F-7080C63F9C89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BF68-4A47-4E32-AD4E-74D4E03946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409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2D035-95B7-4884-A11F-7080C63F9C89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BF68-4A47-4E32-AD4E-74D4E03946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965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2D035-95B7-4884-A11F-7080C63F9C89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BF68-4A47-4E32-AD4E-74D4E03946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397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2D035-95B7-4884-A11F-7080C63F9C89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BF68-4A47-4E32-AD4E-74D4E03946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360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2D035-95B7-4884-A11F-7080C63F9C89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EBF68-4A47-4E32-AD4E-74D4E03946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63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-22743"/>
            <a:ext cx="10411097" cy="693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75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06"/>
          <a:stretch/>
        </p:blipFill>
        <p:spPr>
          <a:xfrm>
            <a:off x="621142" y="195942"/>
            <a:ext cx="11135429" cy="7014754"/>
          </a:xfrm>
        </p:spPr>
      </p:pic>
    </p:spTree>
    <p:extLst>
      <p:ext uri="{BB962C8B-B14F-4D97-AF65-F5344CB8AC3E}">
        <p14:creationId xmlns:p14="http://schemas.microsoft.com/office/powerpoint/2010/main" val="44246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5" t="13817" r="8632" b="32521"/>
          <a:stretch/>
        </p:blipFill>
        <p:spPr>
          <a:xfrm>
            <a:off x="0" y="470264"/>
            <a:ext cx="12079319" cy="5812970"/>
          </a:xfrm>
        </p:spPr>
      </p:pic>
    </p:spTree>
    <p:extLst>
      <p:ext uri="{BB962C8B-B14F-4D97-AF65-F5344CB8AC3E}">
        <p14:creationId xmlns:p14="http://schemas.microsoft.com/office/powerpoint/2010/main" val="76831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9" t="4417" r="38253" b="10957"/>
          <a:stretch/>
        </p:blipFill>
        <p:spPr>
          <a:xfrm>
            <a:off x="3098074" y="117565"/>
            <a:ext cx="5995852" cy="6740435"/>
          </a:xfrm>
        </p:spPr>
      </p:pic>
    </p:spTree>
    <p:extLst>
      <p:ext uri="{BB962C8B-B14F-4D97-AF65-F5344CB8AC3E}">
        <p14:creationId xmlns:p14="http://schemas.microsoft.com/office/powerpoint/2010/main" val="372044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0" t="3180" r="8289" b="18822"/>
          <a:stretch/>
        </p:blipFill>
        <p:spPr>
          <a:xfrm>
            <a:off x="1325679" y="29589"/>
            <a:ext cx="9268298" cy="6828411"/>
          </a:xfrm>
        </p:spPr>
      </p:pic>
    </p:spTree>
    <p:extLst>
      <p:ext uri="{BB962C8B-B14F-4D97-AF65-F5344CB8AC3E}">
        <p14:creationId xmlns:p14="http://schemas.microsoft.com/office/powerpoint/2010/main" val="243163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719" y="23910"/>
            <a:ext cx="9797144" cy="6828959"/>
          </a:xfrm>
        </p:spPr>
      </p:pic>
    </p:spTree>
    <p:extLst>
      <p:ext uri="{BB962C8B-B14F-4D97-AF65-F5344CB8AC3E}">
        <p14:creationId xmlns:p14="http://schemas.microsoft.com/office/powerpoint/2010/main" val="107129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1519" cy="6858000"/>
          </a:xfrm>
        </p:spPr>
      </p:pic>
    </p:spTree>
    <p:extLst>
      <p:ext uri="{BB962C8B-B14F-4D97-AF65-F5344CB8AC3E}">
        <p14:creationId xmlns:p14="http://schemas.microsoft.com/office/powerpoint/2010/main" val="150637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8" y="0"/>
            <a:ext cx="12123441" cy="7004603"/>
          </a:xfrm>
        </p:spPr>
      </p:pic>
    </p:spTree>
    <p:extLst>
      <p:ext uri="{BB962C8B-B14F-4D97-AF65-F5344CB8AC3E}">
        <p14:creationId xmlns:p14="http://schemas.microsoft.com/office/powerpoint/2010/main" val="58621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74"/>
            <a:ext cx="12191999" cy="6891160"/>
          </a:xfrm>
        </p:spPr>
      </p:pic>
    </p:spTree>
    <p:extLst>
      <p:ext uri="{BB962C8B-B14F-4D97-AF65-F5344CB8AC3E}">
        <p14:creationId xmlns:p14="http://schemas.microsoft.com/office/powerpoint/2010/main" val="7901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257" y="-8786"/>
            <a:ext cx="6400800" cy="7232906"/>
          </a:xfrm>
        </p:spPr>
      </p:pic>
    </p:spTree>
    <p:extLst>
      <p:ext uri="{BB962C8B-B14F-4D97-AF65-F5344CB8AC3E}">
        <p14:creationId xmlns:p14="http://schemas.microsoft.com/office/powerpoint/2010/main" val="24778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069" y="-2838"/>
            <a:ext cx="6283234" cy="7012089"/>
          </a:xfrm>
        </p:spPr>
      </p:pic>
    </p:spTree>
    <p:extLst>
      <p:ext uri="{BB962C8B-B14F-4D97-AF65-F5344CB8AC3E}">
        <p14:creationId xmlns:p14="http://schemas.microsoft.com/office/powerpoint/2010/main" val="82434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811" y="13534"/>
            <a:ext cx="6910252" cy="7159021"/>
          </a:xfrm>
        </p:spPr>
      </p:pic>
    </p:spTree>
    <p:extLst>
      <p:ext uri="{BB962C8B-B14F-4D97-AF65-F5344CB8AC3E}">
        <p14:creationId xmlns:p14="http://schemas.microsoft.com/office/powerpoint/2010/main" val="412469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7" t="7248" r="26580" b="16458"/>
          <a:stretch/>
        </p:blipFill>
        <p:spPr>
          <a:xfrm>
            <a:off x="2378043" y="104503"/>
            <a:ext cx="7105591" cy="6753497"/>
          </a:xfrm>
        </p:spPr>
      </p:pic>
    </p:spTree>
    <p:extLst>
      <p:ext uri="{BB962C8B-B14F-4D97-AF65-F5344CB8AC3E}">
        <p14:creationId xmlns:p14="http://schemas.microsoft.com/office/powerpoint/2010/main" val="112982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Широкоэкранный</PresentationFormat>
  <Paragraphs>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светлячок</dc:creator>
  <cp:lastModifiedBy>светлячок</cp:lastModifiedBy>
  <cp:revision>3</cp:revision>
  <dcterms:created xsi:type="dcterms:W3CDTF">2019-01-10T06:25:34Z</dcterms:created>
  <dcterms:modified xsi:type="dcterms:W3CDTF">2019-04-19T09:34:42Z</dcterms:modified>
</cp:coreProperties>
</file>