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62" r:id="rId5"/>
    <p:sldId id="263" r:id="rId6"/>
    <p:sldId id="266" r:id="rId7"/>
    <p:sldId id="267" r:id="rId8"/>
    <p:sldId id="265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01FC0-8175-4139-BBAB-96E72E61C2A9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AE9C0-C149-4F66-8D38-586B057E3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58042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877" y="0"/>
            <a:ext cx="921575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71604" y="2857496"/>
            <a:ext cx="6215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33CC"/>
                </a:solidFill>
                <a:latin typeface="Gabriola" pitchFamily="82" charset="0"/>
              </a:rPr>
              <a:t>ЦИТАТЫ ИЗ ДЕТСКИХ КНИГ, КОТОРЫЕ УЧАТ ДОБРУ</a:t>
            </a:r>
            <a:endParaRPr lang="ru-RU" sz="4000" b="1" dirty="0">
              <a:solidFill>
                <a:srgbClr val="0033CC"/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42976" y="357166"/>
            <a:ext cx="735811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Александр Волков,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"Волшебник Изумрудного города"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099" name="Picture 3" descr="https://libmir.com/i/43/305143/i4_05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1428736"/>
            <a:ext cx="3714395" cy="5195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00496" y="1785926"/>
            <a:ext cx="535781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Вы знаете, у меня нет сердца, но я всегда стараюсь помочь в беде слабому, будь это даже простая серая мышь!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— </a:t>
            </a:r>
            <a:r>
              <a:rPr lang="ru-RU" sz="2400" dirty="0"/>
              <a:t>Мозги — не самое лучшее на свете.</a:t>
            </a:r>
          </a:p>
          <a:p>
            <a:r>
              <a:rPr lang="ru-RU" sz="2400" dirty="0"/>
              <a:t>— Вот еще! — удивился Страшила. — Почему ты так думаешь?</a:t>
            </a:r>
          </a:p>
          <a:p>
            <a:r>
              <a:rPr lang="ru-RU" sz="2400" dirty="0"/>
              <a:t>― Раньше у меня были мозги, ― пояснил Железный Дровосек. ― Но теперь, когда приходится выбирать между мозгами и сердцем, я предпочитаю сердце.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60722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251812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Ганс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Христиан Андерсен,</a:t>
            </a:r>
            <a:r>
              <a:rPr lang="ru-RU" sz="3200" b="1" dirty="0">
                <a:solidFill>
                  <a:srgbClr val="251812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"Снежная королева</a:t>
            </a:r>
            <a:endParaRPr lang="ru-RU" sz="3200" dirty="0"/>
          </a:p>
        </p:txBody>
      </p:sp>
      <p:pic>
        <p:nvPicPr>
          <p:cNvPr id="5122" name="Picture 2" descr="http://thelib.ru/books/00/15/88/00158843/i_0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3896618" cy="40719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6248" y="1318022"/>
            <a:ext cx="485775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Она хотела выбрать такого человека, который бы умел отвечать, когда с ним говорят, а не такого, что умел бы только важничать.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Сильнее, чем она есть, я не могу ее сделать. Не видишь разве, как велика ее сила? Не видишь, что ей служат и люди, и животные? Ведь она босая обошла полсвета! Не у нас занимать ей силу! Сила — в ее милом, невинном детском сердечке.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643174" y="142852"/>
            <a:ext cx="40005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Астрид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 Линдгрен,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"Малыш и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Карлсон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4121208" cy="485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29058" y="1225689"/>
            <a:ext cx="50006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– Один звонок – это "Немедленно прилетай!", два звонка – "Ни в коем случае не прилетай!", а три звонка значит – "Какое счастье, что на свете есть такой красивый, умный, в меру упитанный и храбрый человечек, как ты, лучший в мире </a:t>
            </a:r>
            <a:r>
              <a:rPr lang="ru-RU" sz="2400" dirty="0" err="1"/>
              <a:t>Карлсон</a:t>
            </a:r>
            <a:r>
              <a:rPr lang="ru-RU" sz="2400" dirty="0"/>
              <a:t>!".</a:t>
            </a:r>
          </a:p>
          <a:p>
            <a:r>
              <a:rPr lang="ru-RU" sz="2400" dirty="0"/>
              <a:t>– А зачем мне для этого звонить? – удивился Малыш.</a:t>
            </a:r>
          </a:p>
          <a:p>
            <a:r>
              <a:rPr lang="ru-RU" sz="2400" dirty="0"/>
              <a:t>– А затем, что друзьям надо говорить приятные и ободряющие вещи примерно каждые пять минут, а ты сам понимаешь, что я не могу прилетать к тебе так часто.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14480" y="214290"/>
            <a:ext cx="621510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 err="1"/>
              <a:t>Антуан</a:t>
            </a:r>
            <a:r>
              <a:rPr lang="ru-RU" sz="3200" b="1" dirty="0"/>
              <a:t> де Сент-Экзюпери, </a:t>
            </a:r>
            <a:endParaRPr lang="ru-RU" sz="3200" dirty="0"/>
          </a:p>
          <a:p>
            <a:pPr algn="ctr"/>
            <a:r>
              <a:rPr lang="ru-RU" sz="3200" b="1" dirty="0"/>
              <a:t>"Маленький принц"</a:t>
            </a:r>
            <a:endParaRPr lang="ru-RU" sz="3200" dirty="0"/>
          </a:p>
        </p:txBody>
      </p:sp>
      <p:pic>
        <p:nvPicPr>
          <p:cNvPr id="20482" name="Picture 2" descr="https://userscontent2.emaze.com/images/67f01290-2c11-4f37-b777-3d3aa03a5a97/b569fde9-004b-4eed-99b1-9b7ec9bbe96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1643050"/>
            <a:ext cx="5943600" cy="44577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57752" y="1500174"/>
            <a:ext cx="428624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800" dirty="0"/>
              <a:t>Твоя роза так дорога тебе потому, что ты отдавал ей все свои дни.</a:t>
            </a:r>
          </a:p>
          <a:p>
            <a:pPr indent="457200"/>
            <a:r>
              <a:rPr lang="ru-RU" sz="2800" dirty="0"/>
              <a:t> </a:t>
            </a:r>
          </a:p>
          <a:p>
            <a:pPr indent="457200"/>
            <a:r>
              <a:rPr lang="ru-RU" sz="2800" dirty="0"/>
              <a:t>Зорко одно лишь сердце. Самого главного глазами не увидишь.</a:t>
            </a:r>
          </a:p>
          <a:p>
            <a:pPr indent="457200"/>
            <a:r>
              <a:rPr lang="ru-RU" sz="2800" dirty="0"/>
              <a:t> </a:t>
            </a:r>
          </a:p>
          <a:p>
            <a:pPr indent="457200"/>
            <a:r>
              <a:rPr lang="ru-RU" sz="2800" dirty="0"/>
              <a:t>Ты навсегда в ответе за всех, кого приручил.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14414" y="214290"/>
            <a:ext cx="65722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Астрид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Линдгрен,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Пеппи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Длинный Чулок"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3555" name="Picture 3" descr="https://i.pinimg.com/originals/cb/64/d2/cb64d27c1590a7ee07541b820ddbb24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4014764" cy="53530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0" y="1643050"/>
            <a:ext cx="392909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/>
              <a:t>Когда сердце горячее и сильно бьется, замерзнуть невозможно.</a:t>
            </a:r>
          </a:p>
          <a:p>
            <a:pPr indent="457200"/>
            <a:r>
              <a:rPr lang="ru-RU" sz="2800" dirty="0"/>
              <a:t> </a:t>
            </a:r>
          </a:p>
          <a:p>
            <a:pPr indent="457200" algn="just"/>
            <a:r>
              <a:rPr lang="ru-RU" sz="2800" dirty="0"/>
              <a:t>Может, она и не всегда умеет себя прилично вести. Но у нее доброе сердце, а это куда важнее.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214546" y="214290"/>
            <a:ext cx="478634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Гаврил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Троепольский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"Белый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Бим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Черное Ухо"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3571882" cy="458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57620" y="1357298"/>
            <a:ext cx="500066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"Ни одна собака в мире не считает обыкновенную преданность </a:t>
            </a:r>
            <a:r>
              <a:rPr lang="ru-RU" sz="2000" dirty="0" err="1"/>
              <a:t>чем‑то</a:t>
            </a:r>
            <a:r>
              <a:rPr lang="ru-RU" sz="2000" dirty="0"/>
              <a:t> необычным. Но люди придумали превозносить это чувство собаки как подвиг только потому, что не все они и не так уж часто обладают преданностью другу и верностью долгу настолько, чтобы это было корнем жизни, естественной основой самого существа, когда благородство души – само собой разумеющееся состояние".</a:t>
            </a:r>
          </a:p>
          <a:p>
            <a:pPr algn="just"/>
            <a:r>
              <a:rPr lang="ru-RU" sz="2000" dirty="0"/>
              <a:t> </a:t>
            </a:r>
          </a:p>
          <a:p>
            <a:pPr algn="just"/>
            <a:r>
              <a:rPr lang="ru-RU" sz="2000" dirty="0"/>
              <a:t>"Так теплая дружба и преданность становились счастьем, потому что каждый понимал каждого и каждый не требовал от другого больше того, что он может дать. В этом основа, соль дружбы".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000232" y="214291"/>
            <a:ext cx="50006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Алан Александр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Милн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, 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Винни-пух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1812"/>
                </a:solidFill>
                <a:effectLst/>
                <a:ea typeface="Times New Roman" pitchFamily="18" charset="0"/>
                <a:cs typeface="Times New Roman" pitchFamily="18" charset="0"/>
              </a:rPr>
              <a:t> и все-все-все"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2530" name="Picture 2" descr="http://imagensemoldes.com.br/wp-content/uploads/2018/06/Ursinho-Pooh-Turma-do-Ursinho-Pooh-P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86058"/>
            <a:ext cx="6296029" cy="42924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1500174"/>
            <a:ext cx="828680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800" dirty="0"/>
              <a:t>Если когда-нибудь наступит день, когда мы не сможем быть вместе, сохрани меня в своем сердце, и я буду там навеки.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14414" y="0"/>
            <a:ext cx="678661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Туве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Янссон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"Сказки про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Муми-тролля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"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25603" name="Picture 3" descr="http://mywishlist.ru/pic/i/wish/orig/002/436/09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3152775" cy="28003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868" y="1142984"/>
            <a:ext cx="557213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dirty="0"/>
              <a:t>Всегда горячо приветствуй всех тех, кто входит в твой дом.</a:t>
            </a:r>
          </a:p>
          <a:p>
            <a:pPr indent="457200"/>
            <a:r>
              <a:rPr lang="ru-RU" sz="2400" dirty="0" smtClean="0"/>
              <a:t>Одинаково </a:t>
            </a:r>
            <a:r>
              <a:rPr lang="ru-RU" sz="2400" dirty="0"/>
              <a:t>важно знать две вещи: как быть одному, и как быть с другими.</a:t>
            </a:r>
          </a:p>
          <a:p>
            <a:pPr indent="457200"/>
            <a:r>
              <a:rPr lang="ru-RU" sz="2400" dirty="0" smtClean="0"/>
              <a:t>Каждый </a:t>
            </a:r>
            <a:r>
              <a:rPr lang="ru-RU" sz="2400" dirty="0"/>
              <a:t>нуждается в том, чтобы ему время от времени рассказывали хорошую историю.</a:t>
            </a:r>
          </a:p>
          <a:p>
            <a:pPr indent="457200"/>
            <a:r>
              <a:rPr lang="ru-RU" sz="2400" dirty="0"/>
              <a:t> </a:t>
            </a:r>
            <a:r>
              <a:rPr lang="ru-RU" sz="2400" dirty="0" smtClean="0"/>
              <a:t>Иногда </a:t>
            </a:r>
            <a:r>
              <a:rPr lang="ru-RU" sz="2400" dirty="0"/>
              <a:t>все, что нужно сделать, чтобы успокоить кого-то, это напомнить ему, что вы рядом.</a:t>
            </a:r>
          </a:p>
          <a:p>
            <a:pPr indent="457200"/>
            <a:r>
              <a:rPr lang="ru-RU" sz="2400" dirty="0"/>
              <a:t> </a:t>
            </a:r>
            <a:r>
              <a:rPr lang="ru-RU" sz="2400" dirty="0" smtClean="0"/>
              <a:t>Вам нужны друзья, а не вещи, чтобы иметь дом.</a:t>
            </a:r>
          </a:p>
          <a:p>
            <a:pPr indent="457200"/>
            <a:r>
              <a:rPr lang="ru-RU" sz="2400" dirty="0"/>
              <a:t> </a:t>
            </a:r>
            <a:r>
              <a:rPr lang="ru-RU" sz="2400" dirty="0" smtClean="0"/>
              <a:t>Каждый </a:t>
            </a:r>
            <a:r>
              <a:rPr lang="ru-RU" sz="2400" dirty="0"/>
              <a:t>нуждается в тепле и свете, даже </a:t>
            </a:r>
            <a:r>
              <a:rPr lang="ru-RU" sz="2400" dirty="0" err="1"/>
              <a:t>Морра</a:t>
            </a:r>
            <a:r>
              <a:rPr lang="ru-RU" sz="2400" dirty="0"/>
              <a:t>.</a:t>
            </a:r>
          </a:p>
          <a:p>
            <a:r>
              <a:rPr lang="ru-RU" sz="24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335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2019-04-08T06:02:03Z</dcterms:created>
  <dcterms:modified xsi:type="dcterms:W3CDTF">2019-04-08T07:15:27Z</dcterms:modified>
</cp:coreProperties>
</file>