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56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7;&#1086;&#1083;&#1086;&#1090;&#1086;&#1081;%20&#1055;&#1077;&#1090;&#1091;&#1096;&#1086;&#1082;\Desktop\&#1086;&#1090;&#1082;&#1088;&#1099;&#1090;&#1086;&#1077;%20&#1079;&#1072;&#1085;&#1103;&#1090;&#1080;&#1077;\00106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Золотой Петушок\Desktop\cro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Золотой Петушок\Desktop\398293_46_i_065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Золотой Петушок\Desktop\213345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74638"/>
            <a:ext cx="3829048" cy="2797172"/>
          </a:xfrm>
        </p:spPr>
        <p:txBody>
          <a:bodyPr/>
          <a:lstStyle/>
          <a:p>
            <a:r>
              <a:rPr lang="ru-RU" dirty="0" err="1" smtClean="0"/>
              <a:t>сср</a:t>
            </a:r>
            <a:endParaRPr lang="ru-RU" dirty="0"/>
          </a:p>
        </p:txBody>
      </p:sp>
      <p:pic>
        <p:nvPicPr>
          <p:cNvPr id="1026" name="Picture 2" descr="C:\Users\Золотой Петушок\Desktop\128520.p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072330" y="2285992"/>
            <a:ext cx="19288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Среди дубравы</a:t>
            </a:r>
            <a:b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Блестит крестами</a:t>
            </a:r>
            <a:b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Храм пятиглавый</a:t>
            </a:r>
            <a:b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 колоколами.</a:t>
            </a:r>
            <a:br>
              <a:rPr lang="ru-RU" sz="24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ru-RU" sz="24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0010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68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Золотой Петушок\Desktop\verbnoe-voskresene-istorija-i-10-primet_rect_67b5d698431e9df72d108f52597c3906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86322"/>
            <a:ext cx="7772400" cy="17859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72074"/>
            <a:ext cx="6400800" cy="135732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В храме тишина, горят лампады, прямо впереди иконостас, и Спаситель ясными очами смотрит в душу каждому из нас.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Золотой Петушок\Desktop\571bf551e71e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</Words>
  <PresentationFormat>Экран (4:3)</PresentationFormat>
  <Paragraphs>4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сср</vt:lpstr>
      <vt:lpstr>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Золотой Петушок</dc:creator>
  <cp:lastModifiedBy>Золотой Петушок</cp:lastModifiedBy>
  <cp:revision>12</cp:revision>
  <dcterms:created xsi:type="dcterms:W3CDTF">2019-04-18T06:00:33Z</dcterms:created>
  <dcterms:modified xsi:type="dcterms:W3CDTF">2019-04-22T04:13:24Z</dcterms:modified>
</cp:coreProperties>
</file>