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A12D8A-96A7-4A02-A680-2F5DAA2B646C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F026E-ED4F-45D1-B4E3-2DB1AA53EA6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9144000" cy="2043114"/>
          </a:xfrm>
        </p:spPr>
        <p:txBody>
          <a:bodyPr/>
          <a:lstStyle/>
          <a:p>
            <a:r>
              <a:rPr lang="ru-RU" dirty="0" smtClean="0"/>
              <a:t>Загадки о зимующих птицах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57488" cy="521495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Вот птичка так птичка,</a:t>
            </a:r>
            <a:br>
              <a:rPr lang="ru-RU" sz="2000" dirty="0" smtClean="0"/>
            </a:br>
            <a:r>
              <a:rPr lang="ru-RU" sz="2000" dirty="0" smtClean="0"/>
              <a:t>Не дрозд, не синичка,</a:t>
            </a:r>
            <a:br>
              <a:rPr lang="ru-RU" sz="2000" dirty="0" smtClean="0"/>
            </a:br>
            <a:r>
              <a:rPr lang="ru-RU" sz="2000" dirty="0" smtClean="0"/>
              <a:t>Не лебедь, не утка</a:t>
            </a:r>
            <a:br>
              <a:rPr lang="ru-RU" sz="2000" dirty="0" smtClean="0"/>
            </a:br>
            <a:r>
              <a:rPr lang="ru-RU" sz="2000" dirty="0" smtClean="0"/>
              <a:t>И не козодой.</a:t>
            </a:r>
            <a:br>
              <a:rPr lang="ru-RU" sz="2000" dirty="0" smtClean="0"/>
            </a:br>
            <a:r>
              <a:rPr lang="ru-RU" sz="2000" dirty="0" smtClean="0"/>
              <a:t>Но эта вот птичка,</a:t>
            </a:r>
            <a:br>
              <a:rPr lang="ru-RU" sz="2000" dirty="0" smtClean="0"/>
            </a:br>
            <a:r>
              <a:rPr lang="ru-RU" sz="2000" dirty="0" smtClean="0"/>
              <a:t>Хоть и невеличка,</a:t>
            </a:r>
            <a:br>
              <a:rPr lang="ru-RU" sz="2000" dirty="0" smtClean="0"/>
            </a:br>
            <a:r>
              <a:rPr lang="ru-RU" sz="2000" dirty="0" smtClean="0"/>
              <a:t>Выводит птенцов</a:t>
            </a:r>
            <a:br>
              <a:rPr lang="ru-RU" sz="2000" dirty="0" smtClean="0"/>
            </a:br>
            <a:r>
              <a:rPr lang="ru-RU" sz="2000" dirty="0" smtClean="0"/>
              <a:t>Только лютой зимой.</a:t>
            </a:r>
            <a:br>
              <a:rPr lang="ru-RU" sz="2000" dirty="0" smtClean="0"/>
            </a:br>
            <a:r>
              <a:rPr lang="ru-RU" sz="2000" dirty="0" smtClean="0"/>
              <a:t>(Клёст)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daqache.com/uploads/posts/2013-01/1358419799_daqache.com-03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503" b="350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57488" cy="5214950"/>
          </a:xfrm>
        </p:spPr>
        <p:txBody>
          <a:bodyPr/>
          <a:lstStyle/>
          <a:p>
            <a:r>
              <a:rPr lang="ru-RU" sz="2000" dirty="0" smtClean="0"/>
              <a:t>Красногрудый, чернокрылый,</a:t>
            </a:r>
            <a:br>
              <a:rPr lang="ru-RU" sz="2000" dirty="0" smtClean="0"/>
            </a:br>
            <a:r>
              <a:rPr lang="ru-RU" sz="2000" dirty="0" smtClean="0"/>
              <a:t>Любит зёрнышки клевать,</a:t>
            </a:r>
            <a:br>
              <a:rPr lang="ru-RU" sz="2000" dirty="0" smtClean="0"/>
            </a:br>
            <a:r>
              <a:rPr lang="ru-RU" sz="2000" dirty="0" smtClean="0"/>
              <a:t>С первым снегом на рябине</a:t>
            </a:r>
            <a:br>
              <a:rPr lang="ru-RU" sz="2000" dirty="0" smtClean="0"/>
            </a:br>
            <a:r>
              <a:rPr lang="ru-RU" sz="2000" dirty="0" smtClean="0"/>
              <a:t>Он появится опять.</a:t>
            </a:r>
            <a:br>
              <a:rPr lang="ru-RU" sz="2000" dirty="0" smtClean="0"/>
            </a:br>
            <a:r>
              <a:rPr lang="ru-RU" sz="2000" dirty="0" smtClean="0"/>
              <a:t>(Снегирь)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radius72.ru/uploads/images/00/02/17/2014/02/04/e375c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1475" r="1147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57488" cy="52149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Птичка-невеличка</a:t>
            </a:r>
            <a:br>
              <a:rPr lang="ru-RU" sz="2000" dirty="0" smtClean="0"/>
            </a:br>
            <a:r>
              <a:rPr lang="ru-RU" sz="2000" dirty="0" smtClean="0"/>
              <a:t>Ножки имеет</a:t>
            </a:r>
            <a:br>
              <a:rPr lang="ru-RU" sz="2000" dirty="0" smtClean="0"/>
            </a:br>
            <a:r>
              <a:rPr lang="ru-RU" sz="2000" dirty="0" smtClean="0"/>
              <a:t>А ходить не умеет.</a:t>
            </a:r>
            <a:br>
              <a:rPr lang="ru-RU" sz="2000" dirty="0" smtClean="0"/>
            </a:br>
            <a:r>
              <a:rPr lang="ru-RU" sz="2000" dirty="0" smtClean="0"/>
              <a:t>Хочет сделать шажок</a:t>
            </a:r>
            <a:br>
              <a:rPr lang="ru-RU" sz="2000" dirty="0" smtClean="0"/>
            </a:br>
            <a:r>
              <a:rPr lang="ru-RU" sz="2000" dirty="0" smtClean="0"/>
              <a:t>- Получается прыжок.</a:t>
            </a:r>
            <a:br>
              <a:rPr lang="ru-RU" sz="2000" dirty="0" smtClean="0"/>
            </a:br>
            <a:r>
              <a:rPr lang="ru-RU" sz="2000" dirty="0" smtClean="0"/>
              <a:t>(Воробей)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Чик-чирик!</a:t>
            </a:r>
            <a:br>
              <a:rPr lang="ru-RU" sz="2000" dirty="0" smtClean="0"/>
            </a:br>
            <a:r>
              <a:rPr lang="ru-RU" sz="2000" dirty="0" smtClean="0"/>
              <a:t>К зёрнышкам прыг!</a:t>
            </a:r>
            <a:br>
              <a:rPr lang="ru-RU" sz="2000" dirty="0" smtClean="0"/>
            </a:br>
            <a:r>
              <a:rPr lang="ru-RU" sz="2000" dirty="0" smtClean="0"/>
              <a:t>Клюй, не робей!</a:t>
            </a:r>
            <a:br>
              <a:rPr lang="ru-RU" sz="2000" dirty="0" smtClean="0"/>
            </a:br>
            <a:r>
              <a:rPr lang="ru-RU" sz="2000" dirty="0" smtClean="0"/>
              <a:t>Кто это?</a:t>
            </a:r>
            <a:br>
              <a:rPr lang="ru-RU" sz="2000" dirty="0" smtClean="0"/>
            </a:br>
            <a:r>
              <a:rPr lang="ru-RU" sz="2000" dirty="0" smtClean="0"/>
              <a:t>(Воробей)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6" name="Picture 4" descr="http://zolotoyolymp.ru/foto5.png?i=18460&amp;k=foto-vorobya-zimoj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837" r="1083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57488" cy="5214950"/>
          </a:xfrm>
        </p:spPr>
        <p:txBody>
          <a:bodyPr/>
          <a:lstStyle/>
          <a:p>
            <a:r>
              <a:rPr lang="ru-RU" sz="2000" dirty="0" smtClean="0"/>
              <a:t>Всё время стучит,</a:t>
            </a:r>
            <a:br>
              <a:rPr lang="ru-RU" sz="2000" dirty="0" smtClean="0"/>
            </a:br>
            <a:r>
              <a:rPr lang="ru-RU" sz="2000" dirty="0" smtClean="0"/>
              <a:t>Деревья долбит.</a:t>
            </a:r>
            <a:br>
              <a:rPr lang="ru-RU" sz="2000" dirty="0" smtClean="0"/>
            </a:br>
            <a:r>
              <a:rPr lang="ru-RU" sz="2000" dirty="0" smtClean="0"/>
              <a:t>Но их не калечит,</a:t>
            </a:r>
            <a:br>
              <a:rPr lang="ru-RU" sz="2000" dirty="0" smtClean="0"/>
            </a:br>
            <a:r>
              <a:rPr lang="ru-RU" sz="2000" dirty="0" smtClean="0"/>
              <a:t>А только лечит.</a:t>
            </a:r>
            <a:br>
              <a:rPr lang="ru-RU" sz="2000" dirty="0" smtClean="0"/>
            </a:br>
            <a:r>
              <a:rPr lang="ru-RU" sz="2000" dirty="0" smtClean="0"/>
              <a:t>(Дятел)</a:t>
            </a:r>
            <a:br>
              <a:rPr lang="ru-RU" sz="2000" dirty="0" smtClean="0"/>
            </a:br>
            <a:r>
              <a:rPr lang="ru-RU" sz="2000" dirty="0" smtClean="0"/>
              <a:t>Плотник острым долотом</a:t>
            </a:r>
            <a:br>
              <a:rPr lang="ru-RU" sz="2000" dirty="0" smtClean="0"/>
            </a:br>
            <a:r>
              <a:rPr lang="ru-RU" sz="2000" dirty="0" smtClean="0"/>
              <a:t>Строит дом с одним окном.</a:t>
            </a:r>
            <a:br>
              <a:rPr lang="ru-RU" sz="2000" dirty="0" smtClean="0"/>
            </a:br>
            <a:r>
              <a:rPr lang="ru-RU" sz="2000" dirty="0" smtClean="0"/>
              <a:t>(Дятел)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www.deryabino.ru/ptaha/dyatel_belospinnyi/dyatel_belospinnyi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1330" b="2133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57488" cy="5214950"/>
          </a:xfrm>
        </p:spPr>
        <p:txBody>
          <a:bodyPr/>
          <a:lstStyle/>
          <a:p>
            <a:r>
              <a:rPr lang="ru-RU" sz="2000" dirty="0" smtClean="0"/>
              <a:t>Посмотрите на балкон:</a:t>
            </a:r>
          </a:p>
          <a:p>
            <a:r>
              <a:rPr lang="ru-RU" sz="2000" dirty="0" smtClean="0"/>
              <a:t>Он с утра воркует тут.</a:t>
            </a:r>
          </a:p>
          <a:p>
            <a:r>
              <a:rPr lang="ru-RU" sz="2000" dirty="0" smtClean="0"/>
              <a:t>Эта птица - почтальон,</a:t>
            </a:r>
          </a:p>
          <a:p>
            <a:r>
              <a:rPr lang="ru-RU" sz="2000" dirty="0" smtClean="0"/>
              <a:t>Пролетит любой маршрут.</a:t>
            </a:r>
          </a:p>
          <a:p>
            <a:r>
              <a:rPr lang="ru-RU" sz="2000" dirty="0" smtClean="0"/>
              <a:t>(Голубь)</a:t>
            </a:r>
          </a:p>
          <a:p>
            <a:endParaRPr lang="ru-RU" dirty="0"/>
          </a:p>
        </p:txBody>
      </p:sp>
      <p:pic>
        <p:nvPicPr>
          <p:cNvPr id="33794" name="Picture 2" descr="http://www.fotokonkurs.ru/uploads/photos/contests/2011/01/06/3/755c8d543b797c3c1880c3fd3c086666/102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19400" cy="52149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Угадайте, что за птица</a:t>
            </a:r>
            <a:br>
              <a:rPr lang="ru-RU" sz="2000" dirty="0" smtClean="0"/>
            </a:br>
            <a:r>
              <a:rPr lang="ru-RU" sz="2000" dirty="0" smtClean="0"/>
              <a:t>Света яркого боится,</a:t>
            </a:r>
            <a:br>
              <a:rPr lang="ru-RU" sz="2000" dirty="0" smtClean="0"/>
            </a:br>
            <a:r>
              <a:rPr lang="ru-RU" sz="2000" dirty="0" smtClean="0"/>
              <a:t>Клюв крючком, глаз пятачком?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(Сова</a:t>
            </a:r>
            <a:r>
              <a:rPr lang="ru-RU" sz="2000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Днём спит, ночью летает.</a:t>
            </a:r>
            <a:br>
              <a:rPr lang="ru-RU" sz="2000" dirty="0" smtClean="0"/>
            </a:br>
            <a:r>
              <a:rPr lang="ru-RU" sz="2000" dirty="0" smtClean="0"/>
              <a:t>(Сова)</a:t>
            </a:r>
          </a:p>
          <a:p>
            <a:endParaRPr lang="ru-RU" dirty="0"/>
          </a:p>
        </p:txBody>
      </p:sp>
      <p:pic>
        <p:nvPicPr>
          <p:cNvPr id="34818" name="Picture 2" descr="http://zolotoyolymp.ru/foto6.png?i=15351&amp;k=sova-foto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43050"/>
            <a:ext cx="2857488" cy="5214950"/>
          </a:xfrm>
        </p:spPr>
        <p:txBody>
          <a:bodyPr/>
          <a:lstStyle/>
          <a:p>
            <a:r>
              <a:rPr lang="ru-RU" sz="2000" dirty="0" smtClean="0"/>
              <a:t>Спинкою зеленовата,</a:t>
            </a:r>
            <a:br>
              <a:rPr lang="ru-RU" sz="2000" dirty="0" smtClean="0"/>
            </a:br>
            <a:r>
              <a:rPr lang="ru-RU" sz="2000" dirty="0" smtClean="0"/>
              <a:t>Животиком желтовата,</a:t>
            </a:r>
            <a:br>
              <a:rPr lang="ru-RU" sz="2000" dirty="0" smtClean="0"/>
            </a:br>
            <a:r>
              <a:rPr lang="ru-RU" sz="2000" dirty="0" smtClean="0"/>
              <a:t>Чёрненькая шапочка</a:t>
            </a:r>
            <a:br>
              <a:rPr lang="ru-RU" sz="2000" dirty="0" smtClean="0"/>
            </a:br>
            <a:r>
              <a:rPr lang="ru-RU" sz="2000" dirty="0" smtClean="0"/>
              <a:t>И полоска шарфика.</a:t>
            </a:r>
            <a:br>
              <a:rPr lang="ru-RU" sz="2000" dirty="0" smtClean="0"/>
            </a:br>
            <a:r>
              <a:rPr lang="ru-RU" sz="2000" dirty="0" smtClean="0"/>
              <a:t>(Синица)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image-se.ru/images/1538509_sinicy-fot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837" r="1083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43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Загадки о зимующих птицах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зимующих птицах</dc:title>
  <dc:creator>322</dc:creator>
  <cp:lastModifiedBy>322</cp:lastModifiedBy>
  <cp:revision>3</cp:revision>
  <dcterms:created xsi:type="dcterms:W3CDTF">2017-02-19T14:58:15Z</dcterms:created>
  <dcterms:modified xsi:type="dcterms:W3CDTF">2017-02-19T15:24:20Z</dcterms:modified>
</cp:coreProperties>
</file>