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3" r:id="rId4"/>
    <p:sldId id="265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304800"/>
            <a:ext cx="7772400" cy="17367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Автоматизация </a:t>
            </a:r>
            <a:r>
              <a:rPr lang="en-US" sz="44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[</a:t>
            </a:r>
            <a:r>
              <a:rPr lang="ru-RU" sz="4400" b="1" dirty="0" err="1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р</a:t>
            </a:r>
            <a:r>
              <a:rPr lang="en-US" sz="44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]</a:t>
            </a:r>
            <a:r>
              <a:rPr lang="ru-RU" sz="44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 в слоге «</a:t>
            </a:r>
            <a:r>
              <a:rPr lang="ru-RU" sz="4400" b="1" dirty="0" err="1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тра</a:t>
            </a:r>
            <a:r>
              <a:rPr lang="ru-RU" sz="4400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».</a:t>
            </a:r>
          </a:p>
        </p:txBody>
      </p:sp>
      <p:pic>
        <p:nvPicPr>
          <p:cNvPr id="3075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501008"/>
            <a:ext cx="202651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360" y="1268760"/>
            <a:ext cx="1698986" cy="2183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4048" y="3861048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Подготовил: учитель-логопед МАДОУ </a:t>
            </a:r>
            <a:r>
              <a:rPr lang="ru-RU" b="1" dirty="0" err="1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ЦРР-д</a:t>
            </a:r>
            <a:r>
              <a:rPr lang="ru-RU" b="1" dirty="0" smtClean="0">
                <a:ln w="18000">
                  <a:solidFill>
                    <a:srgbClr val="0070C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/с № 14 Киселева Э.А.</a:t>
            </a:r>
            <a:endParaRPr lang="ru-RU" b="1" dirty="0">
              <a:ln w="18000">
                <a:solidFill>
                  <a:srgbClr val="0070C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4800" y="609600"/>
            <a:ext cx="8534400" cy="5334000"/>
          </a:xfrm>
        </p:spPr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latin typeface="Times New Roman" pitchFamily="18" charset="0"/>
              </a:rPr>
              <a:t>    Пальчиковая гимнастика с проговариванием слога «</a:t>
            </a:r>
            <a:r>
              <a:rPr lang="ru-RU" sz="1600" dirty="0" err="1" smtClean="0">
                <a:latin typeface="Times New Roman" pitchFamily="18" charset="0"/>
              </a:rPr>
              <a:t>тра</a:t>
            </a:r>
            <a:r>
              <a:rPr lang="ru-RU" sz="1600" dirty="0" smtClean="0">
                <a:latin typeface="Times New Roman" pitchFamily="18" charset="0"/>
              </a:rPr>
              <a:t>»: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latin typeface="Times New Roman" pitchFamily="18" charset="0"/>
              </a:rPr>
              <a:t>     Назови картинки и объясни назначение каждого предмета. Например: это трамвай. Трамвай – это пассажирский транспорт.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latin typeface="Times New Roman" pitchFamily="18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latin typeface="Times New Roman" pitchFamily="18" charset="0"/>
              </a:rPr>
              <a:t>Повтори слова тройками: трап – травка – трасса, трамплин- -траншея – трамвай.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latin typeface="Times New Roman" pitchFamily="18" charset="0"/>
              </a:rPr>
              <a:t>Исправь взрослого: трап, травка, трасса, трамплин, траншея, трамвай.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1600" dirty="0" smtClean="0">
              <a:latin typeface="Times New Roman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latin typeface="Times New Roman" pitchFamily="18" charset="0"/>
              </a:rPr>
              <a:t>Назови ласково: трава - …,  трамплин - …, трамвай - … .</a:t>
            </a:r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438400"/>
            <a:ext cx="9715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438400"/>
            <a:ext cx="9064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251460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2514600"/>
            <a:ext cx="914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Рисунок 9" descr="Рук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43600" y="685800"/>
            <a:ext cx="1009650" cy="60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Назови гласные в  слове «трамплин» и напечатай их красным цветом. Раздели слово на слоги хлопками.</a:t>
            </a:r>
            <a:endParaRPr lang="ru-RU" sz="2400" dirty="0"/>
          </a:p>
        </p:txBody>
      </p:sp>
      <p:pic>
        <p:nvPicPr>
          <p:cNvPr id="4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00364" y="1857364"/>
            <a:ext cx="3143272" cy="419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Раздели слова на слоги. Какое слово лишнее и почему?</a:t>
            </a:r>
            <a:endParaRPr lang="ru-RU" sz="2400" dirty="0"/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906087" cy="1296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3214686"/>
            <a:ext cx="2043120" cy="2724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714488"/>
            <a:ext cx="10858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3571876"/>
            <a:ext cx="1928826" cy="273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228600"/>
            <a:ext cx="8007350" cy="59436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smtClean="0">
                <a:latin typeface="Times New Roman" pitchFamily="18" charset="0"/>
              </a:rPr>
              <a:t>Сосчитай:</a:t>
            </a:r>
          </a:p>
        </p:txBody>
      </p:sp>
      <p:pic>
        <p:nvPicPr>
          <p:cNvPr id="921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533400"/>
            <a:ext cx="9064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533400"/>
            <a:ext cx="9064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533400"/>
            <a:ext cx="9064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533400"/>
            <a:ext cx="9064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533400"/>
            <a:ext cx="906463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514600"/>
            <a:ext cx="9715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2514600"/>
            <a:ext cx="9715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514600"/>
            <a:ext cx="9715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514600"/>
            <a:ext cx="9715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514600"/>
            <a:ext cx="9715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648200"/>
            <a:ext cx="10858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0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4648200"/>
            <a:ext cx="10858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4648200"/>
            <a:ext cx="10858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648200"/>
            <a:ext cx="10858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3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4648200"/>
            <a:ext cx="108585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600" dirty="0" smtClean="0"/>
              <a:t>Скажи, что находится в нижнем левом углу? В правом нижнем углу?</a:t>
            </a:r>
            <a:br>
              <a:rPr lang="ru-RU" sz="1600" dirty="0" smtClean="0"/>
            </a:br>
            <a:r>
              <a:rPr lang="ru-RU" sz="1600" dirty="0" smtClean="0"/>
              <a:t>Где находится трамплин?   Трасса?</a:t>
            </a:r>
            <a:endParaRPr lang="ru-RU" sz="1600" dirty="0"/>
          </a:p>
        </p:txBody>
      </p:sp>
      <p:pic>
        <p:nvPicPr>
          <p:cNvPr id="8" name="Picture 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071942"/>
            <a:ext cx="15430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500174"/>
            <a:ext cx="1549405" cy="221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28" y="3733350"/>
            <a:ext cx="1928826" cy="273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000108"/>
            <a:ext cx="1905022" cy="254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</a:rPr>
              <a:t>Составь предложения со словами: Алёша – трамвай, машина – трасса, Иван – трамплин.</a:t>
            </a:r>
            <a:endParaRPr lang="ru-RU" sz="3200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1857364"/>
            <a:ext cx="2661169" cy="3548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3857628"/>
            <a:ext cx="1549405" cy="221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3500438"/>
            <a:ext cx="1928826" cy="2739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/>
              <a:t>Молодец!</a:t>
            </a:r>
          </a:p>
        </p:txBody>
      </p:sp>
      <p:pic>
        <p:nvPicPr>
          <p:cNvPr id="14339" name="Picture 3" descr="драко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32000"/>
          </a:blip>
          <a:stretch>
            <a:fillRect/>
          </a:stretch>
        </p:blipFill>
        <p:spPr>
          <a:xfrm>
            <a:off x="2876314" y="1600200"/>
            <a:ext cx="3391372" cy="452596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160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Автоматизация [р] в слоге «тра».</vt:lpstr>
      <vt:lpstr>Слайд 2</vt:lpstr>
      <vt:lpstr> Назови гласные в  слове «трамплин» и напечатай их красным цветом. Раздели слово на слоги хлопками.</vt:lpstr>
      <vt:lpstr>Раздели слова на слоги. Какое слово лишнее и почему?</vt:lpstr>
      <vt:lpstr>Слайд 5</vt:lpstr>
      <vt:lpstr>Скажи, что находится в нижнем левом углу? В правом нижнем углу? Где находится трамплин?   Трасса?</vt:lpstr>
      <vt:lpstr> Составь предложения со словами: Алёша – трамвай, машина – трасса, Иван – трамплин.</vt:lpstr>
      <vt:lpstr>Молодец!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[р] в слоге «тра».</dc:title>
  <dc:creator>Татьяна</dc:creator>
  <cp:lastModifiedBy>Элла</cp:lastModifiedBy>
  <cp:revision>6</cp:revision>
  <dcterms:created xsi:type="dcterms:W3CDTF">2012-10-23T11:30:06Z</dcterms:created>
  <dcterms:modified xsi:type="dcterms:W3CDTF">2019-04-24T13:44:09Z</dcterms:modified>
</cp:coreProperties>
</file>