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13" r:id="rId3"/>
    <p:sldId id="270" r:id="rId4"/>
    <p:sldId id="269" r:id="rId5"/>
    <p:sldId id="271" r:id="rId6"/>
    <p:sldId id="310" r:id="rId7"/>
    <p:sldId id="311" r:id="rId8"/>
    <p:sldId id="273" r:id="rId9"/>
    <p:sldId id="274" r:id="rId10"/>
    <p:sldId id="275" r:id="rId11"/>
    <p:sldId id="314" r:id="rId12"/>
    <p:sldId id="294" r:id="rId13"/>
    <p:sldId id="295" r:id="rId14"/>
    <p:sldId id="296" r:id="rId15"/>
    <p:sldId id="322" r:id="rId16"/>
    <p:sldId id="315" r:id="rId17"/>
    <p:sldId id="283" r:id="rId18"/>
    <p:sldId id="285" r:id="rId19"/>
    <p:sldId id="282" r:id="rId20"/>
    <p:sldId id="286" r:id="rId21"/>
    <p:sldId id="284" r:id="rId22"/>
    <p:sldId id="312" r:id="rId23"/>
    <p:sldId id="289" r:id="rId24"/>
    <p:sldId id="287" r:id="rId25"/>
    <p:sldId id="316" r:id="rId26"/>
    <p:sldId id="288" r:id="rId27"/>
    <p:sldId id="317" r:id="rId28"/>
    <p:sldId id="290" r:id="rId29"/>
    <p:sldId id="318" r:id="rId30"/>
    <p:sldId id="292" r:id="rId31"/>
    <p:sldId id="291" r:id="rId32"/>
    <p:sldId id="293" r:id="rId33"/>
    <p:sldId id="297" r:id="rId34"/>
    <p:sldId id="298" r:id="rId35"/>
    <p:sldId id="299" r:id="rId36"/>
    <p:sldId id="300" r:id="rId37"/>
    <p:sldId id="301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71C2FF"/>
    <a:srgbClr val="266678"/>
    <a:srgbClr val="A7D6E3"/>
    <a:srgbClr val="87C7D9"/>
    <a:srgbClr val="8A0000"/>
    <a:srgbClr val="FF8B8B"/>
    <a:srgbClr val="B07BD7"/>
    <a:srgbClr val="D1B2E8"/>
    <a:srgbClr val="C39BE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6611779"/>
            <a:ext cx="14494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kern="12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stral" pitchFamily="66" charset="0"/>
                <a:ea typeface="+mn-ea"/>
                <a:cs typeface="+mn-cs"/>
              </a:rPr>
              <a:t>© Фокина Лидия Петровна </a:t>
            </a:r>
            <a:endParaRPr lang="ru-RU" sz="1000" kern="1200" dirty="0">
              <a:solidFill>
                <a:schemeClr val="accent4">
                  <a:lumMod val="20000"/>
                  <a:lumOff val="80000"/>
                </a:schemeClr>
              </a:solidFill>
              <a:latin typeface="Mistral" pitchFamily="66" charset="0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857224" y="214290"/>
            <a:ext cx="8072494" cy="6429420"/>
          </a:xfrm>
          <a:prstGeom prst="rect">
            <a:avLst/>
          </a:prstGeom>
          <a:solidFill>
            <a:srgbClr val="71C2FF"/>
          </a:solidFill>
          <a:ln w="38100" cap="rnd">
            <a:solidFill>
              <a:schemeClr val="accent5">
                <a:lumMod val="20000"/>
                <a:lumOff val="80000"/>
              </a:schemeClr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 userDrawn="1"/>
        </p:nvGrpSpPr>
        <p:grpSpPr>
          <a:xfrm>
            <a:off x="357158" y="1000108"/>
            <a:ext cx="928662" cy="214314"/>
            <a:chOff x="2714612" y="3143248"/>
            <a:chExt cx="2857520" cy="928694"/>
          </a:xfrm>
          <a:solidFill>
            <a:srgbClr val="0070C0"/>
          </a:solidFill>
        </p:grpSpPr>
        <p:sp>
          <p:nvSpPr>
            <p:cNvPr id="10" name="Овал 9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 userDrawn="1"/>
        </p:nvGrpSpPr>
        <p:grpSpPr>
          <a:xfrm>
            <a:off x="357158" y="1658925"/>
            <a:ext cx="928662" cy="214314"/>
            <a:chOff x="2714612" y="3143248"/>
            <a:chExt cx="2857520" cy="928694"/>
          </a:xfrm>
          <a:solidFill>
            <a:srgbClr val="0070C0"/>
          </a:solidFill>
        </p:grpSpPr>
        <p:sp>
          <p:nvSpPr>
            <p:cNvPr id="16" name="Овал 15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 userDrawn="1"/>
        </p:nvGrpSpPr>
        <p:grpSpPr>
          <a:xfrm>
            <a:off x="357158" y="2317742"/>
            <a:ext cx="928662" cy="214314"/>
            <a:chOff x="2714612" y="3143248"/>
            <a:chExt cx="2857520" cy="928694"/>
          </a:xfrm>
          <a:solidFill>
            <a:srgbClr val="0070C0"/>
          </a:solidFill>
        </p:grpSpPr>
        <p:sp>
          <p:nvSpPr>
            <p:cNvPr id="22" name="Овал 21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/>
          <p:cNvGrpSpPr/>
          <p:nvPr userDrawn="1"/>
        </p:nvGrpSpPr>
        <p:grpSpPr>
          <a:xfrm>
            <a:off x="357158" y="2976559"/>
            <a:ext cx="928662" cy="214314"/>
            <a:chOff x="2714612" y="3143248"/>
            <a:chExt cx="2857520" cy="928694"/>
          </a:xfrm>
          <a:solidFill>
            <a:srgbClr val="0070C0"/>
          </a:solidFill>
        </p:grpSpPr>
        <p:sp>
          <p:nvSpPr>
            <p:cNvPr id="28" name="Овал 27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3" name="Группа 32"/>
          <p:cNvGrpSpPr/>
          <p:nvPr userDrawn="1"/>
        </p:nvGrpSpPr>
        <p:grpSpPr>
          <a:xfrm>
            <a:off x="357158" y="3635376"/>
            <a:ext cx="928662" cy="214314"/>
            <a:chOff x="2714612" y="3143248"/>
            <a:chExt cx="2857520" cy="928694"/>
          </a:xfrm>
          <a:solidFill>
            <a:srgbClr val="0070C0"/>
          </a:solidFill>
        </p:grpSpPr>
        <p:sp>
          <p:nvSpPr>
            <p:cNvPr id="34" name="Овал 33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9" name="Группа 38"/>
          <p:cNvGrpSpPr/>
          <p:nvPr userDrawn="1"/>
        </p:nvGrpSpPr>
        <p:grpSpPr>
          <a:xfrm>
            <a:off x="357158" y="4294193"/>
            <a:ext cx="928662" cy="214314"/>
            <a:chOff x="2714612" y="3143248"/>
            <a:chExt cx="2857520" cy="928694"/>
          </a:xfrm>
          <a:solidFill>
            <a:srgbClr val="0070C0"/>
          </a:solidFill>
        </p:grpSpPr>
        <p:sp>
          <p:nvSpPr>
            <p:cNvPr id="40" name="Овал 39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5" name="Группа 44"/>
          <p:cNvGrpSpPr/>
          <p:nvPr userDrawn="1"/>
        </p:nvGrpSpPr>
        <p:grpSpPr>
          <a:xfrm>
            <a:off x="357158" y="4953010"/>
            <a:ext cx="928662" cy="214314"/>
            <a:chOff x="2714612" y="3143248"/>
            <a:chExt cx="2857520" cy="928694"/>
          </a:xfrm>
          <a:solidFill>
            <a:srgbClr val="0070C0"/>
          </a:solidFill>
        </p:grpSpPr>
        <p:sp>
          <p:nvSpPr>
            <p:cNvPr id="46" name="Овал 45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1" name="Группа 50"/>
          <p:cNvGrpSpPr/>
          <p:nvPr userDrawn="1"/>
        </p:nvGrpSpPr>
        <p:grpSpPr>
          <a:xfrm>
            <a:off x="357158" y="6270645"/>
            <a:ext cx="928662" cy="214314"/>
            <a:chOff x="2714612" y="3143248"/>
            <a:chExt cx="2857520" cy="928694"/>
          </a:xfrm>
          <a:solidFill>
            <a:srgbClr val="0070C0"/>
          </a:solidFill>
        </p:grpSpPr>
        <p:sp>
          <p:nvSpPr>
            <p:cNvPr id="52" name="Овал 51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56"/>
          <p:cNvGrpSpPr/>
          <p:nvPr userDrawn="1"/>
        </p:nvGrpSpPr>
        <p:grpSpPr>
          <a:xfrm>
            <a:off x="357158" y="5611827"/>
            <a:ext cx="928662" cy="214314"/>
            <a:chOff x="2714612" y="3143248"/>
            <a:chExt cx="2857520" cy="928694"/>
          </a:xfrm>
          <a:solidFill>
            <a:srgbClr val="0070C0"/>
          </a:solidFill>
        </p:grpSpPr>
        <p:sp>
          <p:nvSpPr>
            <p:cNvPr id="58" name="Овал 57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4" name="Группа 63"/>
          <p:cNvGrpSpPr/>
          <p:nvPr userDrawn="1"/>
        </p:nvGrpSpPr>
        <p:grpSpPr>
          <a:xfrm>
            <a:off x="357158" y="341291"/>
            <a:ext cx="928662" cy="214314"/>
            <a:chOff x="2714612" y="3143248"/>
            <a:chExt cx="2857520" cy="928694"/>
          </a:xfrm>
          <a:solidFill>
            <a:srgbClr val="0070C0"/>
          </a:solidFill>
        </p:grpSpPr>
        <p:sp>
          <p:nvSpPr>
            <p:cNvPr id="65" name="Овал 64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Овал 65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Овал 66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Овал 67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Овал 68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microsoft.com/office/2007/relationships/hdphoto" Target="../media/hdphoto2.wdp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1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8.png"/><Relationship Id="rId4" Type="http://schemas.openxmlformats.org/officeDocument/2006/relationships/image" Target="../media/image5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5.png"/><Relationship Id="rId5" Type="http://schemas.openxmlformats.org/officeDocument/2006/relationships/image" Target="../media/image67.png"/><Relationship Id="rId4" Type="http://schemas.openxmlformats.org/officeDocument/2006/relationships/image" Target="../media/image6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547664" y="476672"/>
            <a:ext cx="6908304" cy="3456384"/>
          </a:xfrm>
        </p:spPr>
        <p:txBody>
          <a:bodyPr/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Ковдорского района детский сад № 5 «Теремок»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«Мы - будущие первоклассники»</a:t>
            </a:r>
            <a:endParaRPr lang="ru-RU" sz="32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7232848" cy="1224136"/>
          </a:xfrm>
        </p:spPr>
        <p:txBody>
          <a:bodyPr/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		Подготовила:</a:t>
            </a:r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		Педагог-психолог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		1-ой квалификационной категории </a:t>
            </a:r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		МАДОУ № 5 «Теремок»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		Петрова Оксана Васильевна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dmin\Desktop\i1JFGO26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36096" y="3645022"/>
            <a:ext cx="2808312" cy="2664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4" name="Picture 6" descr="C:\Users\Admin\Desktop\0a421120bb19be942a9ab52f691bf37d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051720" y="3645023"/>
            <a:ext cx="2836316" cy="2664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0" name="Picture 2" descr="https://avatars.mds.yandex.net/get-pdb/1209663/b0d16ae5-d740-4360-af54-759288209413/s120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51720" y="692696"/>
            <a:ext cx="2836316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692696"/>
            <a:ext cx="2808312" cy="26642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988840"/>
            <a:ext cx="7283152" cy="4137323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«Внимание! Рисуем»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967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Admin\Desktop\file1_html_4c659938 - копия (4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664" y="3551636"/>
            <a:ext cx="2160240" cy="21799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3795" name="Picture 3" descr="C:\Users\Admin\Desktop\file1_html_4c659938 - копия (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836712"/>
            <a:ext cx="2120628" cy="21602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3796" name="Picture 4" descr="C:\Users\Admin\Desktop\file1_html_4c659938 - копия (2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99354" y="836713"/>
            <a:ext cx="2208550" cy="21708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3797" name="Picture 5" descr="C:\Users\Admin\Desktop\file1_html_4c659938 - копия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6362347" y="3561489"/>
            <a:ext cx="2179946" cy="21602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3798" name="Picture 6" descr="C:\Users\Admin\Desktop\file1_html_4c65993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66712" y="3551636"/>
            <a:ext cx="2149852" cy="21816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3799" name="Picture 7" descr="C:\Users\Admin\Desktop\file1_html_4c659938 - копия (5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372200" y="836712"/>
            <a:ext cx="2160240" cy="21708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Admin\Desktop\file1_html_4c659938 - копия (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664" y="836712"/>
            <a:ext cx="2160240" cy="21676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" name="Picture 3" descr="C:\Users\Admin\Desktop\file1_html_4c659938 - копия (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66712" y="836712"/>
            <a:ext cx="2149852" cy="21602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Picture 7" descr="C:\Users\Admin\Desktop\file1_html_4c659938 - копия (5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56286" y="836712"/>
            <a:ext cx="2176154" cy="21708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Picture 2" descr="C:\Users\Admin\Desktop\file1_html_4c659938 - копия (4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47664" y="3551636"/>
            <a:ext cx="2160240" cy="21799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" name="Picture 6" descr="C:\Users\Admin\Desktop\file1_html_4c65993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66712" y="3551636"/>
            <a:ext cx="2149852" cy="21816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" name="Picture 5" descr="C:\Users\Admin\Desktop\file1_html_4c659938 - копия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5400000">
            <a:off x="6373037" y="3572179"/>
            <a:ext cx="2158566" cy="21602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772816"/>
            <a:ext cx="3384376" cy="30983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792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2348880"/>
            <a:ext cx="6995120" cy="3777283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«Реши ребусы»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855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 descr="C:\Users\Admin\Desktop\iTLZLNB0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1268760"/>
            <a:ext cx="6624736" cy="4248472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835696" y="1412776"/>
            <a:ext cx="2952328" cy="3816425"/>
          </a:xfrm>
          <a:pattFill prst="pct5">
            <a:fgClr>
              <a:schemeClr val="bg1"/>
            </a:fgClr>
            <a:bgClr>
              <a:schemeClr val="bg1"/>
            </a:bgClr>
          </a:pattFill>
        </p:spPr>
        <p:txBody>
          <a:bodyPr/>
          <a:lstStyle/>
          <a:p>
            <a:pPr algn="ctr">
              <a:buNone/>
            </a:pPr>
            <a:r>
              <a:rPr lang="ru-RU" sz="23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39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Fotolia_osa.jpg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412776"/>
            <a:ext cx="3672408" cy="3816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63688" y="1484784"/>
            <a:ext cx="2732112" cy="4038601"/>
          </a:xfrm>
          <a:pattFill prst="pct5">
            <a:fgClr>
              <a:schemeClr val="bg1"/>
            </a:fgClr>
            <a:bgClr>
              <a:schemeClr val="bg1"/>
            </a:bgClr>
          </a:pattFill>
        </p:spPr>
        <p:txBody>
          <a:bodyPr/>
          <a:lstStyle/>
          <a:p>
            <a:pPr algn="ctr">
              <a:buNone/>
            </a:pPr>
            <a:r>
              <a:rPr lang="ru-RU" sz="23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endParaRPr lang="ru-RU" sz="239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4603.gif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0" y="1484784"/>
            <a:ext cx="4038600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620688"/>
            <a:ext cx="7571184" cy="5505475"/>
          </a:xfrm>
        </p:spPr>
        <p:txBody>
          <a:bodyPr/>
          <a:lstStyle/>
          <a:p>
            <a:pPr marL="0" indent="0" algn="ctr">
              <a:buNone/>
            </a:pPr>
            <a:endParaRPr lang="ru-RU" sz="7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«Четвёртый лишний»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709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 (5)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1803692" y="1268760"/>
            <a:ext cx="3344372" cy="4104456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04048" y="1268760"/>
            <a:ext cx="3600400" cy="4104456"/>
          </a:xfrm>
          <a:pattFill prst="pct5">
            <a:fgClr>
              <a:schemeClr val="bg1"/>
            </a:fgClr>
            <a:bgClr>
              <a:schemeClr val="bg1"/>
            </a:bgClr>
          </a:pattFill>
        </p:spPr>
        <p:txBody>
          <a:bodyPr/>
          <a:lstStyle/>
          <a:p>
            <a:pPr algn="ctr">
              <a:buNone/>
            </a:pPr>
            <a:r>
              <a:rPr lang="ru-RU" sz="28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87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C:\Users\Admin\Desktop\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1124744"/>
            <a:ext cx="6624736" cy="4464496"/>
          </a:xfrm>
          <a:prstGeom prst="rect">
            <a:avLst/>
          </a:prstGeom>
          <a:pattFill prst="pct5">
            <a:fgClr>
              <a:schemeClr val="bg1"/>
            </a:fgClr>
            <a:bgClr>
              <a:schemeClr val="bg1"/>
            </a:bgClr>
          </a:patt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ds02.infourok.ru/uploads/ex/0380/0004f907-af56aa26/640/img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2" y="1268760"/>
            <a:ext cx="6336704" cy="4320480"/>
          </a:xfrm>
          <a:prstGeom prst="rect">
            <a:avLst/>
          </a:prstGeom>
          <a:noFill/>
          <a:ln w="57150">
            <a:solidFill>
              <a:schemeClr val="tx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1279816734_screenhunter_06-jul_-22-20_32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2" y="933473"/>
            <a:ext cx="6264696" cy="4871791"/>
          </a:xfrm>
          <a:prstGeom prst="rect">
            <a:avLst/>
          </a:prstGeom>
          <a:noFill/>
          <a:ln w="57150"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hello_html_m7de4750f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696" y="1124744"/>
            <a:ext cx="6408712" cy="4536504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475656" y="1844824"/>
            <a:ext cx="7211144" cy="4281339"/>
          </a:xfrm>
        </p:spPr>
        <p:txBody>
          <a:bodyPr/>
          <a:lstStyle/>
          <a:p>
            <a:pPr marL="0" indent="0" algn="ctr">
              <a:buNone/>
            </a:pP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«Отвечаем на вопросы»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139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403648" y="692696"/>
            <a:ext cx="7344816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Мишу ударил Ваня. Кто драчун? (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Ваня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Володю ждет Катя. Кто задержался? (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Володя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Ваня шел впереди Пети. Кто шел позади? (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Петя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 позади леса. Что впереди? (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Лес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 вызывает к доске ученика. Кто отвечает? (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Ученик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Собаку укусила оса. Кто кусался?  (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475656" y="1844824"/>
            <a:ext cx="7211144" cy="4281339"/>
          </a:xfrm>
        </p:spPr>
        <p:txBody>
          <a:bodyPr/>
          <a:lstStyle/>
          <a:p>
            <a:pPr marL="0" indent="0" algn="ctr">
              <a:buNone/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я делала раньше»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287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475656" y="836713"/>
            <a:ext cx="734481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Ответьте, что я делала раньше: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ела кашу на завтрак, после того как почистила зубы.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вечером пила чай, после того как пришла </a:t>
            </a: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прогулки. 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Прежде 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 стать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врачом, 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много училась.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Прежде чем выйти из дому, мы завтракаем.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здороваюсь, прежде чем заговорить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незнакомым человеком.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поехала к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подруге, после того как зашла 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хлебом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971600" y="2348880"/>
            <a:ext cx="8064896" cy="3777283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изменилось»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049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ummer_text_butterfl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284984"/>
            <a:ext cx="2690687" cy="2467391"/>
          </a:xfrm>
          <a:prstGeom prst="rect">
            <a:avLst/>
          </a:prstGeom>
        </p:spPr>
      </p:pic>
      <p:pic>
        <p:nvPicPr>
          <p:cNvPr id="14337" name="Picture 1" descr="C:\Users\Admin\Desktop\untitled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1052736"/>
            <a:ext cx="2830476" cy="2203058"/>
          </a:xfrm>
          <a:prstGeom prst="rect">
            <a:avLst/>
          </a:prstGeom>
          <a:noFill/>
        </p:spPr>
      </p:pic>
      <p:pic>
        <p:nvPicPr>
          <p:cNvPr id="14338" name="Picture 2" descr="C:\Users\Admin\Desktop\ladybug_009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83768" y="1412776"/>
            <a:ext cx="1440160" cy="1477818"/>
          </a:xfrm>
          <a:prstGeom prst="rect">
            <a:avLst/>
          </a:prstGeom>
          <a:noFill/>
        </p:spPr>
      </p:pic>
      <p:pic>
        <p:nvPicPr>
          <p:cNvPr id="14339" name="Picture 3" descr="C:\Users\Admin\Desktop\pchela_10_10114725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7409973">
            <a:off x="2029667" y="3657512"/>
            <a:ext cx="2223657" cy="1832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1499321" y="1916832"/>
            <a:ext cx="1406089" cy="1929974"/>
          </a:xfrm>
          <a:prstGeom prst="triangle">
            <a:avLst>
              <a:gd name="adj" fmla="val 50985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65837" y="2576558"/>
            <a:ext cx="1296144" cy="12702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4394982" y="1916832"/>
            <a:ext cx="1656184" cy="191832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803182" y="2560712"/>
            <a:ext cx="1800200" cy="127444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740352" y="1941984"/>
            <a:ext cx="1058416" cy="19183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конечная звезда 4"/>
          <p:cNvSpPr/>
          <p:nvPr/>
        </p:nvSpPr>
        <p:spPr>
          <a:xfrm>
            <a:off x="4837093" y="1916832"/>
            <a:ext cx="1656184" cy="191832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633273" y="1916832"/>
            <a:ext cx="1348736" cy="1922512"/>
          </a:xfrm>
          <a:prstGeom prst="triangle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548161" y="2567000"/>
            <a:ext cx="1800200" cy="127444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70041" y="2569096"/>
            <a:ext cx="1296144" cy="12702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104439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61453" y="2491617"/>
            <a:ext cx="1368152" cy="1368152"/>
          </a:xfrm>
          <a:prstGeom prst="rect">
            <a:avLst/>
          </a:prstGeom>
          <a:noFill/>
        </p:spPr>
      </p:pic>
      <p:pic>
        <p:nvPicPr>
          <p:cNvPr id="1027" name="Picture 3" descr="C:\Users\Admin\Desktop\1_53b6402190e4853b6402190e8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34521" y="2621956"/>
            <a:ext cx="1872208" cy="12241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28" name="Picture 4" descr="C:\Users\Admin\Desktop\Rhombus-icon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24281" y="2275593"/>
            <a:ext cx="1440160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9" name="Picture 5" descr="C:\Users\Admin\Desktop\nlyl_blue_circle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40390" y="2513944"/>
            <a:ext cx="1444731" cy="1440160"/>
          </a:xfrm>
          <a:prstGeom prst="rect">
            <a:avLst/>
          </a:prstGeom>
          <a:noFill/>
        </p:spPr>
      </p:pic>
      <p:sp>
        <p:nvSpPr>
          <p:cNvPr id="8" name="Блок-схема: узел 7"/>
          <p:cNvSpPr/>
          <p:nvPr/>
        </p:nvSpPr>
        <p:spPr>
          <a:xfrm>
            <a:off x="6256129" y="2479041"/>
            <a:ext cx="1368152" cy="1368152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dmin\Desktop\104439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2492896"/>
            <a:ext cx="1368152" cy="1368152"/>
          </a:xfrm>
          <a:prstGeom prst="rect">
            <a:avLst/>
          </a:prstGeom>
          <a:noFill/>
        </p:spPr>
      </p:pic>
      <p:pic>
        <p:nvPicPr>
          <p:cNvPr id="8" name="Picture 5" descr="C:\Users\Admin\Desktop\nlyl_blue_circle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43808" y="2420888"/>
            <a:ext cx="1444731" cy="1440160"/>
          </a:xfrm>
          <a:prstGeom prst="rect">
            <a:avLst/>
          </a:prstGeom>
          <a:noFill/>
        </p:spPr>
      </p:pic>
      <p:pic>
        <p:nvPicPr>
          <p:cNvPr id="10" name="Picture 3" descr="C:\Users\Admin\Desktop\1_53b6402190e4853b6402190e8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20272" y="2474763"/>
            <a:ext cx="1872208" cy="13324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1" name="Блок-схема: узел 10"/>
          <p:cNvSpPr/>
          <p:nvPr/>
        </p:nvSpPr>
        <p:spPr>
          <a:xfrm>
            <a:off x="5523438" y="2451335"/>
            <a:ext cx="1368152" cy="133240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4" descr="C:\Users\Admin\Desktop\Rhombus-icon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47619" y="2222992"/>
            <a:ext cx="1440160" cy="1584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Admin\Desktop\1_23133434_12172546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2636912"/>
            <a:ext cx="792088" cy="1422655"/>
          </a:xfrm>
          <a:prstGeom prst="rect">
            <a:avLst/>
          </a:prstGeom>
          <a:noFill/>
        </p:spPr>
      </p:pic>
      <p:pic>
        <p:nvPicPr>
          <p:cNvPr id="36868" name="Picture 4" descr="C:\Users\Admin\Desktop\3-Number-PNG-Pic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636912"/>
            <a:ext cx="936104" cy="1390371"/>
          </a:xfrm>
          <a:prstGeom prst="rect">
            <a:avLst/>
          </a:prstGeom>
          <a:noFill/>
        </p:spPr>
      </p:pic>
      <p:pic>
        <p:nvPicPr>
          <p:cNvPr id="36869" name="Picture 5" descr="C:\Users\Admin\Desktop\5-Number-PNG-1024x1024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60232" y="2636912"/>
            <a:ext cx="936104" cy="1439638"/>
          </a:xfrm>
          <a:prstGeom prst="rect">
            <a:avLst/>
          </a:prstGeom>
          <a:noFill/>
        </p:spPr>
      </p:pic>
      <p:pic>
        <p:nvPicPr>
          <p:cNvPr id="36871" name="Picture 7" descr="C:\Users\Admin\Desktop\5a1fb2d8c9eed1600bd29efb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47864" y="2636912"/>
            <a:ext cx="864096" cy="1285691"/>
          </a:xfrm>
          <a:prstGeom prst="rect">
            <a:avLst/>
          </a:prstGeom>
          <a:noFill/>
        </p:spPr>
      </p:pic>
      <p:pic>
        <p:nvPicPr>
          <p:cNvPr id="36872" name="Picture 8" descr="C:\Users\Admin\Desktop\41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80112" y="2636912"/>
            <a:ext cx="864096" cy="14098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dmin\Desktop\1_23133434_12172546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2708920"/>
            <a:ext cx="864096" cy="1583969"/>
          </a:xfrm>
          <a:prstGeom prst="rect">
            <a:avLst/>
          </a:prstGeom>
          <a:noFill/>
        </p:spPr>
      </p:pic>
      <p:pic>
        <p:nvPicPr>
          <p:cNvPr id="8" name="Picture 7" descr="C:\Users\Admin\Desktop\5a1fb2d8c9eed1600bd29efb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9" y="2716494"/>
            <a:ext cx="1008112" cy="1529845"/>
          </a:xfrm>
          <a:prstGeom prst="rect">
            <a:avLst/>
          </a:prstGeom>
          <a:noFill/>
        </p:spPr>
      </p:pic>
      <p:pic>
        <p:nvPicPr>
          <p:cNvPr id="9" name="Picture 4" descr="C:\Users\Admin\Desktop\3-Number-PNG-Pic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79912" y="2636912"/>
            <a:ext cx="1062433" cy="1609428"/>
          </a:xfrm>
          <a:prstGeom prst="rect">
            <a:avLst/>
          </a:prstGeom>
          <a:noFill/>
        </p:spPr>
      </p:pic>
      <p:pic>
        <p:nvPicPr>
          <p:cNvPr id="10" name="Picture 8" descr="C:\Users\Admin\Desktop\41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27785" y="2679250"/>
            <a:ext cx="1008112" cy="1567089"/>
          </a:xfrm>
          <a:prstGeom prst="rect">
            <a:avLst/>
          </a:prstGeom>
          <a:noFill/>
        </p:spPr>
      </p:pic>
      <p:pic>
        <p:nvPicPr>
          <p:cNvPr id="11" name="Picture 5" descr="C:\Users\Admin\Desktop\5-Number-PNG-1024x1024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72200" y="2780928"/>
            <a:ext cx="1047621" cy="1537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Admin\Desktop\1109d5435ba453236ff37f7883e9b79c19c3d21a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6056" y="2708920"/>
            <a:ext cx="1080120" cy="1388726"/>
          </a:xfrm>
          <a:prstGeom prst="rect">
            <a:avLst/>
          </a:prstGeom>
          <a:noFill/>
        </p:spPr>
      </p:pic>
      <p:pic>
        <p:nvPicPr>
          <p:cNvPr id="37891" name="Picture 3" descr="C:\Users\Admin\Desktop\a5827cc5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8184" y="2708920"/>
            <a:ext cx="1008112" cy="1312174"/>
          </a:xfrm>
          <a:prstGeom prst="rect">
            <a:avLst/>
          </a:prstGeom>
          <a:noFill/>
        </p:spPr>
      </p:pic>
      <p:pic>
        <p:nvPicPr>
          <p:cNvPr id="37892" name="Picture 4" descr="C:\Users\Admin\Desktop\b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35896" y="2780928"/>
            <a:ext cx="1080120" cy="1337291"/>
          </a:xfrm>
          <a:prstGeom prst="rect">
            <a:avLst/>
          </a:prstGeom>
          <a:noFill/>
        </p:spPr>
      </p:pic>
      <p:pic>
        <p:nvPicPr>
          <p:cNvPr id="37893" name="Picture 5" descr="C:\Users\Admin\Desktop\text-color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11760" y="2780928"/>
            <a:ext cx="936104" cy="1352150"/>
          </a:xfrm>
          <a:prstGeom prst="rect">
            <a:avLst/>
          </a:prstGeom>
          <a:noFill/>
        </p:spPr>
      </p:pic>
      <p:pic>
        <p:nvPicPr>
          <p:cNvPr id="37894" name="Picture 6" descr="C:\Users\Admin\Desktop\0_95b05_ba2fa3dc_L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236296" y="2780928"/>
            <a:ext cx="1008112" cy="13105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C:\Users\Admin\Desktop\text-color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24128" y="2636912"/>
            <a:ext cx="936104" cy="1342351"/>
          </a:xfrm>
          <a:prstGeom prst="rect">
            <a:avLst/>
          </a:prstGeom>
          <a:noFill/>
        </p:spPr>
      </p:pic>
      <p:pic>
        <p:nvPicPr>
          <p:cNvPr id="8" name="Picture 4" descr="C:\Users\Admin\Desktop\b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848" y="2636912"/>
            <a:ext cx="1152128" cy="1426444"/>
          </a:xfrm>
          <a:prstGeom prst="rect">
            <a:avLst/>
          </a:prstGeom>
          <a:noFill/>
        </p:spPr>
      </p:pic>
      <p:pic>
        <p:nvPicPr>
          <p:cNvPr id="9" name="Picture 2" descr="C:\Users\Admin\Desktop\1109d5435ba453236ff37f7883e9b79c19c3d21a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2578621"/>
            <a:ext cx="1152128" cy="1426444"/>
          </a:xfrm>
          <a:prstGeom prst="rect">
            <a:avLst/>
          </a:prstGeom>
          <a:noFill/>
        </p:spPr>
      </p:pic>
      <p:pic>
        <p:nvPicPr>
          <p:cNvPr id="10" name="Picture 3" descr="C:\Users\Admin\Desktop\a5827cc5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79712" y="2636912"/>
            <a:ext cx="1080120" cy="1395712"/>
          </a:xfrm>
          <a:prstGeom prst="rect">
            <a:avLst/>
          </a:prstGeom>
          <a:noFill/>
        </p:spPr>
      </p:pic>
      <p:pic>
        <p:nvPicPr>
          <p:cNvPr id="11" name="Picture 6" descr="C:\Users\Admin\Desktop\0_95b05_ba2fa3dc_L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04248" y="2708920"/>
            <a:ext cx="1008112" cy="13105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Admin\Desktop\ZXA95P5CAs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92080" y="1124744"/>
            <a:ext cx="2880320" cy="2199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0" name="Picture 4" descr="C:\Users\Admin\Desktop\ZXA95P5CAss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1124745"/>
            <a:ext cx="2997745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4" descr="C:\Users\Admin\Desktop\ZXA95P5CAss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3789040"/>
            <a:ext cx="2997745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4" descr="C:\Users\Admin\Desktop\ZXA95P5CAss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64088" y="3789040"/>
            <a:ext cx="2808312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logic020 - копия (3).gif"/>
          <p:cNvPicPr>
            <a:picLocks noChangeAspect="1" noChangeArrowheads="1"/>
          </p:cNvPicPr>
          <p:nvPr/>
        </p:nvPicPr>
        <p:blipFill>
          <a:blip r:embed="rId2" cstate="screen"/>
          <a:srcRect l="6061" t="3005" r="9091" b="6831"/>
          <a:stretch>
            <a:fillRect/>
          </a:stretch>
        </p:blipFill>
        <p:spPr bwMode="auto">
          <a:xfrm>
            <a:off x="2051720" y="764704"/>
            <a:ext cx="2880320" cy="2530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 descr="C:\Users\Admin\Desktop\logic020 - копия (2).gif"/>
          <p:cNvPicPr>
            <a:picLocks noChangeAspect="1" noChangeArrowheads="1"/>
          </p:cNvPicPr>
          <p:nvPr/>
        </p:nvPicPr>
        <p:blipFill>
          <a:blip r:embed="rId3" cstate="screen"/>
          <a:srcRect l="6250" t="6878" r="9375" b="5289"/>
          <a:stretch>
            <a:fillRect/>
          </a:stretch>
        </p:blipFill>
        <p:spPr bwMode="auto">
          <a:xfrm>
            <a:off x="5508104" y="764704"/>
            <a:ext cx="2880320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C:\Users\Admin\Desktop\logic020 - копия - копия.gif"/>
          <p:cNvPicPr>
            <a:picLocks noChangeAspect="1" noChangeArrowheads="1"/>
          </p:cNvPicPr>
          <p:nvPr/>
        </p:nvPicPr>
        <p:blipFill>
          <a:blip r:embed="rId4" cstate="screen"/>
          <a:srcRect l="6061" t="6010" r="9091" b="3838"/>
          <a:stretch>
            <a:fillRect/>
          </a:stretch>
        </p:blipFill>
        <p:spPr bwMode="auto">
          <a:xfrm>
            <a:off x="5526182" y="3717032"/>
            <a:ext cx="2862242" cy="24090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1" name="Picture 5" descr="C:\Users\Admin\Desktop\logic020.gif"/>
          <p:cNvPicPr>
            <a:picLocks noChangeAspect="1" noChangeArrowheads="1"/>
          </p:cNvPicPr>
          <p:nvPr/>
        </p:nvPicPr>
        <p:blipFill>
          <a:blip r:embed="rId5" cstate="screen"/>
          <a:srcRect l="6397" t="6727" r="4050" b="5815"/>
          <a:stretch>
            <a:fillRect/>
          </a:stretch>
        </p:blipFill>
        <p:spPr bwMode="auto">
          <a:xfrm>
            <a:off x="2079964" y="3717032"/>
            <a:ext cx="2880320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Admin\Desktop\iC1C6ULIC - копия (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908720"/>
            <a:ext cx="3056176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6" name="Picture 4" descr="C:\Users\Admin\Desktop\iC1C6ULI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7704" y="3717032"/>
            <a:ext cx="3056176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7" name="Picture 5" descr="C:\Users\Admin\Desktop\iC1C6ULIC - копия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92080" y="3717032"/>
            <a:ext cx="3096344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8" name="Picture 6" descr="C:\Users\Admin\Desktop\iC1C6ULIC - копия (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92080" y="908720"/>
            <a:ext cx="3061799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Admin\Desktop\naydilishniypredmet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3501008"/>
            <a:ext cx="2880320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699" name="Picture 3" descr="C:\Users\Admin\Desktop\naydilishniypredmet19 - копия 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080" y="764704"/>
            <a:ext cx="2808312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700" name="Picture 4" descr="C:\Users\Admin\Desktop\naydilishniypredmet19 - копия (3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07703" y="764705"/>
            <a:ext cx="2880321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701" name="Picture 5" descr="C:\Users\Admin\Desktop\naydilishniypredmet19 - копия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92080" y="3501008"/>
            <a:ext cx="2808312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logic020.gif"/>
          <p:cNvPicPr>
            <a:picLocks noChangeAspect="1" noChangeArrowheads="1"/>
          </p:cNvPicPr>
          <p:nvPr/>
        </p:nvPicPr>
        <p:blipFill>
          <a:blip r:embed="rId2" cstate="screen"/>
          <a:srcRect l="2941" t="2868" b="2500"/>
          <a:stretch>
            <a:fillRect/>
          </a:stretch>
        </p:blipFill>
        <p:spPr bwMode="auto">
          <a:xfrm>
            <a:off x="2123728" y="764704"/>
            <a:ext cx="2596652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Users\Admin\Desktop\logic020 - копия.gif"/>
          <p:cNvPicPr>
            <a:picLocks noChangeAspect="1" noChangeArrowheads="1"/>
          </p:cNvPicPr>
          <p:nvPr/>
        </p:nvPicPr>
        <p:blipFill>
          <a:blip r:embed="rId3" cstate="screen"/>
          <a:srcRect l="5714" t="2978" r="5714" b="1719"/>
          <a:stretch>
            <a:fillRect/>
          </a:stretch>
        </p:blipFill>
        <p:spPr bwMode="auto">
          <a:xfrm>
            <a:off x="5429550" y="764704"/>
            <a:ext cx="2670842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C:\Users\Admin\Desktop\logic020 - копия - копия (3).gif"/>
          <p:cNvPicPr>
            <a:picLocks noChangeAspect="1" noChangeArrowheads="1"/>
          </p:cNvPicPr>
          <p:nvPr/>
        </p:nvPicPr>
        <p:blipFill>
          <a:blip r:embed="rId4" cstate="screen"/>
          <a:srcRect l="5895" t="5895" r="8627" b="5703"/>
          <a:stretch>
            <a:fillRect/>
          </a:stretch>
        </p:blipFill>
        <p:spPr bwMode="auto">
          <a:xfrm>
            <a:off x="5429550" y="3789040"/>
            <a:ext cx="2670842" cy="24455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7" name="Picture 5" descr="C:\Users\Admin\Desktop\logic020 - копия - копия (4).gif"/>
          <p:cNvPicPr>
            <a:picLocks noChangeAspect="1" noChangeArrowheads="1"/>
          </p:cNvPicPr>
          <p:nvPr/>
        </p:nvPicPr>
        <p:blipFill>
          <a:blip r:embed="rId5" cstate="screen"/>
          <a:srcRect l="2941" t="2893" r="5882" b="7438"/>
          <a:stretch>
            <a:fillRect/>
          </a:stretch>
        </p:blipFill>
        <p:spPr bwMode="auto">
          <a:xfrm>
            <a:off x="2123728" y="3789040"/>
            <a:ext cx="2596652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iZR0KKUFK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64089" y="620688"/>
            <a:ext cx="3024336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369" y="620688"/>
            <a:ext cx="2932647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369" y="3645023"/>
            <a:ext cx="2932647" cy="2684307"/>
          </a:xfrm>
          <a:prstGeom prst="rect">
            <a:avLst/>
          </a:prstGeom>
          <a:pattFill prst="pct5">
            <a:fgClr>
              <a:srgbClr val="FFFFFF">
                <a:shade val="85000"/>
              </a:srgbClr>
            </a:fgClr>
            <a:bgClr>
              <a:schemeClr val="bg1"/>
            </a:bgClr>
          </a:patt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90" y="3645023"/>
            <a:ext cx="3024335" cy="2684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7365D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1313</TotalTime>
  <Words>181</Words>
  <Application>Microsoft Office PowerPoint</Application>
  <PresentationFormat>Экран (4:3)</PresentationFormat>
  <Paragraphs>31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Муниципальное автономное дошкольное образовательное учреждение Ковдорского района детский сад № 5 «Теремок»     «Мы - будущие первоклассники»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147</cp:revision>
  <dcterms:created xsi:type="dcterms:W3CDTF">2014-11-07T17:01:55Z</dcterms:created>
  <dcterms:modified xsi:type="dcterms:W3CDTF">2019-04-24T18:47:58Z</dcterms:modified>
</cp:coreProperties>
</file>