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D2D3E-8563-4D3D-B897-9B73427A5A3C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AB46C-57C2-49AF-B857-E510E6A34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339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433B01-0B41-49E7-AB4A-F07F7E15A62E}" type="datetimeFigureOut">
              <a:rPr lang="ru-RU" smtClean="0"/>
              <a:t>23.02.2019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AC22FBC-CC22-492A-9A3D-7C6E49E927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601863" y="1533812"/>
            <a:ext cx="5648623" cy="1204306"/>
          </a:xfrm>
        </p:spPr>
        <p:txBody>
          <a:bodyPr/>
          <a:lstStyle/>
          <a:p>
            <a:r>
              <a:rPr lang="ru-RU" dirty="0" smtClean="0"/>
              <a:t>Фабрика Звёзд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001128" y="2284100"/>
            <a:ext cx="6511131" cy="329259"/>
          </a:xfrm>
        </p:spPr>
        <p:txBody>
          <a:bodyPr>
            <a:normAutofit fontScale="25000" lnSpcReduction="20000"/>
          </a:bodyPr>
          <a:lstStyle/>
          <a:p>
            <a:r>
              <a:rPr lang="ru-RU" sz="4200" b="1" dirty="0" smtClean="0"/>
              <a:t>Презентация по искусству</a:t>
            </a:r>
          </a:p>
          <a:p>
            <a:r>
              <a:rPr lang="ru-RU" sz="4200" b="1" dirty="0" smtClean="0"/>
              <a:t>Ученицы 9 класса </a:t>
            </a:r>
            <a:r>
              <a:rPr lang="ru-RU" sz="4200" b="1" dirty="0" err="1" smtClean="0"/>
              <a:t>Мшинской</a:t>
            </a:r>
            <a:r>
              <a:rPr lang="ru-RU" sz="4200" b="1" dirty="0" smtClean="0"/>
              <a:t> СОШ</a:t>
            </a:r>
            <a:endParaRPr lang="en-US" sz="4200" b="1" dirty="0" smtClean="0"/>
          </a:p>
          <a:p>
            <a:r>
              <a:rPr lang="ru-RU" sz="4200" b="1" dirty="0" err="1" smtClean="0"/>
              <a:t>Антия</a:t>
            </a:r>
            <a:r>
              <a:rPr lang="ru-RU" sz="4200" b="1" dirty="0" smtClean="0"/>
              <a:t> Лолиты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7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2004 году была запущена </a:t>
            </a:r>
            <a:r>
              <a:rPr lang="en-US" sz="2400" dirty="0" smtClean="0"/>
              <a:t>“</a:t>
            </a:r>
            <a:r>
              <a:rPr lang="ru-RU" sz="2400" dirty="0" smtClean="0"/>
              <a:t>Фабрика Звёзд</a:t>
            </a:r>
            <a:r>
              <a:rPr lang="en-US" sz="2400" dirty="0" smtClean="0"/>
              <a:t> 4”. </a:t>
            </a:r>
            <a:r>
              <a:rPr lang="ru-RU" sz="2400" dirty="0" smtClean="0"/>
              <a:t>Там участвовали известные певцы Стас Пьеха и Доминик Джокер, а также рэпер, основатель </a:t>
            </a:r>
            <a:r>
              <a:rPr lang="ru-RU" sz="2400" dirty="0" err="1" smtClean="0"/>
              <a:t>лэйбла</a:t>
            </a:r>
            <a:r>
              <a:rPr lang="ru-RU" sz="2400" dirty="0" smtClean="0"/>
              <a:t> </a:t>
            </a:r>
            <a:r>
              <a:rPr lang="en-US" sz="2400" dirty="0" smtClean="0"/>
              <a:t>Black Star </a:t>
            </a:r>
            <a:r>
              <a:rPr lang="ru-RU" sz="2400" dirty="0" smtClean="0"/>
              <a:t>– </a:t>
            </a:r>
            <a:r>
              <a:rPr lang="ru-RU" sz="2400" dirty="0" err="1" smtClean="0"/>
              <a:t>Тимати</a:t>
            </a:r>
            <a:r>
              <a:rPr lang="ru-RU" sz="2400" dirty="0" smtClean="0"/>
              <a:t>. Победительницей этого сезона стала Ирина </a:t>
            </a:r>
            <a:r>
              <a:rPr lang="ru-RU" sz="2400" dirty="0" err="1" smtClean="0"/>
              <a:t>Дубцова</a:t>
            </a:r>
            <a:r>
              <a:rPr lang="ru-RU" sz="2400" dirty="0" smtClean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891" y="1617105"/>
            <a:ext cx="5508104" cy="41310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3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конце же этого года вышел пятый сезон проекта. </a:t>
            </a:r>
          </a:p>
          <a:p>
            <a:r>
              <a:rPr lang="ru-RU" sz="2000" dirty="0" smtClean="0"/>
              <a:t>Художественным руководителем решила стать примадонна Алла Пугачёва.</a:t>
            </a:r>
          </a:p>
          <a:p>
            <a:endParaRPr lang="ru-RU" sz="2000" dirty="0"/>
          </a:p>
          <a:p>
            <a:r>
              <a:rPr lang="ru-RU" sz="2000" dirty="0" smtClean="0"/>
              <a:t>Победительница – Виктория Дайнеко.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016"/>
            <a:ext cx="5172154" cy="5229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330" y="1868580"/>
            <a:ext cx="3628669" cy="498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590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2006 году стартовал шестой проект шоу. Его руководителем стал Виктор </a:t>
            </a:r>
            <a:r>
              <a:rPr lang="ru-RU" sz="2000" dirty="0" err="1" smtClean="0"/>
              <a:t>Дробыш</a:t>
            </a:r>
            <a:r>
              <a:rPr lang="ru-RU" sz="2000" dirty="0" smtClean="0"/>
              <a:t>. Именно в этом сезоне была сформирована мужская группа Челси, и там участвовали певицы Наталья Подольская и </a:t>
            </a:r>
            <a:r>
              <a:rPr lang="ru-RU" sz="2000" dirty="0" err="1" smtClean="0"/>
              <a:t>Зара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Победителем стал певец и представитель Белоруссии на Евровидении 2007 – Дмитрий Колдун.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" y="1986437"/>
            <a:ext cx="4932753" cy="37488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94000"/>
            <a:ext cx="4114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0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Последняя, седьмая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Фабрика Звёзд</a:t>
            </a:r>
            <a:r>
              <a:rPr lang="en-US" sz="2000" dirty="0" smtClean="0"/>
              <a:t>” </a:t>
            </a:r>
            <a:r>
              <a:rPr lang="ru-RU" sz="2000" dirty="0" smtClean="0"/>
              <a:t>вышла в 2007 году. </a:t>
            </a:r>
          </a:p>
          <a:p>
            <a:r>
              <a:rPr lang="ru-RU" sz="2000" dirty="0" smtClean="0"/>
              <a:t>Этот сезон запомнился зрителям сформированию дуэта БИС (Влад Соколовский и Дмитрий Бикбаев) и группы Инь-Ян (Сергей </a:t>
            </a:r>
            <a:r>
              <a:rPr lang="ru-RU" sz="2000" dirty="0" err="1" smtClean="0"/>
              <a:t>Ашихмин</a:t>
            </a:r>
            <a:r>
              <a:rPr lang="ru-RU" sz="2000" dirty="0" smtClean="0"/>
              <a:t>, Татьяна Богачёва, Артём Иванов и Юлия </a:t>
            </a:r>
            <a:r>
              <a:rPr lang="ru-RU" sz="2000" dirty="0" err="1" smtClean="0"/>
              <a:t>Паршута</a:t>
            </a:r>
            <a:r>
              <a:rPr lang="ru-RU" sz="2000" dirty="0" smtClean="0"/>
              <a:t>). Также, там участвовали Марк </a:t>
            </a:r>
            <a:r>
              <a:rPr lang="ru-RU" sz="2000" dirty="0" err="1" smtClean="0"/>
              <a:t>Тишман</a:t>
            </a:r>
            <a:r>
              <a:rPr lang="ru-RU" sz="2000" dirty="0" smtClean="0"/>
              <a:t>, </a:t>
            </a:r>
            <a:r>
              <a:rPr lang="ru-RU" sz="2000" dirty="0" err="1" smtClean="0"/>
              <a:t>Карнелия</a:t>
            </a:r>
            <a:r>
              <a:rPr lang="ru-RU" sz="2000" dirty="0" smtClean="0"/>
              <a:t> Манго, Рита Дакота.</a:t>
            </a:r>
          </a:p>
          <a:p>
            <a:endParaRPr lang="ru-RU" sz="2000" dirty="0"/>
          </a:p>
          <a:p>
            <a:r>
              <a:rPr lang="ru-RU" sz="2000" dirty="0" smtClean="0"/>
              <a:t>Победительницей стала участница из Украины – Анастасия Приходько.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2897"/>
            <a:ext cx="5688632" cy="37924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3" y="2492896"/>
            <a:ext cx="3492083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4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30" y="116632"/>
            <a:ext cx="7520940" cy="548640"/>
          </a:xfrm>
        </p:spPr>
        <p:txBody>
          <a:bodyPr/>
          <a:lstStyle/>
          <a:p>
            <a:r>
              <a:rPr lang="ru-RU" dirty="0" smtClean="0"/>
              <a:t>Жизнь после проекта.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2745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Многие участники телепроекта </a:t>
            </a:r>
            <a:r>
              <a:rPr lang="en-US" dirty="0" smtClean="0"/>
              <a:t>“</a:t>
            </a:r>
            <a:r>
              <a:rPr lang="ru-RU" dirty="0" smtClean="0"/>
              <a:t>Фабрика Звёзд</a:t>
            </a:r>
            <a:r>
              <a:rPr lang="en-US" dirty="0" smtClean="0"/>
              <a:t>”</a:t>
            </a:r>
            <a:r>
              <a:rPr lang="ru-RU" dirty="0" smtClean="0"/>
              <a:t> по сей день продолжают заниматься музыкой и радовать фанатов своими новыми песнями (Марк </a:t>
            </a:r>
            <a:r>
              <a:rPr lang="ru-RU" dirty="0" err="1" smtClean="0"/>
              <a:t>Тишман</a:t>
            </a:r>
            <a:r>
              <a:rPr lang="ru-RU" dirty="0" smtClean="0"/>
              <a:t>, Влад Соколовский, Рита Дакота, </a:t>
            </a:r>
            <a:r>
              <a:rPr lang="ru-RU" dirty="0" err="1" smtClean="0"/>
              <a:t>Зара</a:t>
            </a:r>
            <a:r>
              <a:rPr lang="ru-RU" dirty="0" smtClean="0"/>
              <a:t> и т.д.). Такие группы, как Инь-Ян, Челси, Корни, Фабрика – продолжают своё существование. Дуэт БИС распался в 2010 году.</a:t>
            </a:r>
          </a:p>
          <a:p>
            <a:r>
              <a:rPr lang="ru-RU" dirty="0" smtClean="0"/>
              <a:t>Некоторые участники совмещают музыкальную карьеру с другой деятельностью (Анастасия Приходько, Юлия </a:t>
            </a:r>
            <a:r>
              <a:rPr lang="ru-RU" dirty="0" err="1" smtClean="0"/>
              <a:t>Паршута</a:t>
            </a:r>
            <a:r>
              <a:rPr lang="ru-RU" dirty="0" smtClean="0"/>
              <a:t>, Дмитрий Бикбаев и т.д.) </a:t>
            </a:r>
          </a:p>
          <a:p>
            <a:r>
              <a:rPr lang="ru-RU" dirty="0" smtClean="0"/>
              <a:t>А некоторые и вовсе завершили свою музыкальную карьеру.</a:t>
            </a:r>
          </a:p>
          <a:p>
            <a:r>
              <a:rPr lang="ru-RU" dirty="0" smtClean="0"/>
              <a:t>Солисты </a:t>
            </a:r>
            <a:r>
              <a:rPr lang="en-US" dirty="0" smtClean="0"/>
              <a:t>“</a:t>
            </a:r>
            <a:r>
              <a:rPr lang="ru-RU" dirty="0" smtClean="0"/>
              <a:t>Фабрики</a:t>
            </a:r>
            <a:r>
              <a:rPr lang="en-US" dirty="0" smtClean="0"/>
              <a:t>”</a:t>
            </a:r>
            <a:r>
              <a:rPr lang="ru-RU" dirty="0" smtClean="0"/>
              <a:t> Татьяна Богачёва и Артём Иванов</a:t>
            </a:r>
            <a:r>
              <a:rPr lang="en-US" dirty="0" smtClean="0"/>
              <a:t>; </a:t>
            </a:r>
            <a:r>
              <a:rPr lang="ru-RU" dirty="0" smtClean="0"/>
              <a:t>Рита Дакота и Влад Соколовский были женаты. У каждой пары есть ребёнок. Вскоре пары развелись, разрешая второй половинке видеть своего ребёнка.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381" y="3212976"/>
            <a:ext cx="4989837" cy="33265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63" y="3810462"/>
            <a:ext cx="4582763" cy="304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14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30" y="116632"/>
            <a:ext cx="7520940" cy="548640"/>
          </a:xfrm>
        </p:spPr>
        <p:txBody>
          <a:bodyPr/>
          <a:lstStyle/>
          <a:p>
            <a:r>
              <a:rPr lang="ru-RU" dirty="0" smtClean="0"/>
              <a:t>Другие проекты.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2745"/>
            <a:ext cx="9144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12 марта 2011 год –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Фабрика Звёзд. Возвращение</a:t>
            </a:r>
            <a:r>
              <a:rPr lang="en-US" sz="2000" dirty="0" smtClean="0"/>
              <a:t>”</a:t>
            </a:r>
            <a:r>
              <a:rPr lang="ru-RU" sz="2000" dirty="0" smtClean="0"/>
              <a:t>. В этом проекте между собой конкурировали выпускники легендарного телепроекта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Фабрика Звёзд</a:t>
            </a:r>
            <a:r>
              <a:rPr lang="en-US" sz="2000" dirty="0" smtClean="0"/>
              <a:t>”</a:t>
            </a:r>
            <a:r>
              <a:rPr lang="ru-RU" sz="2000" dirty="0" smtClean="0"/>
              <a:t> </a:t>
            </a:r>
            <a:r>
              <a:rPr lang="ru-RU" sz="2000" dirty="0"/>
              <a:t>р</a:t>
            </a:r>
            <a:r>
              <a:rPr lang="ru-RU" sz="2000" dirty="0" smtClean="0"/>
              <a:t>азных лет, каждый из которых начал свою карьеру в Звёздном доме.</a:t>
            </a:r>
          </a:p>
          <a:p>
            <a:r>
              <a:rPr lang="ru-RU" sz="2000" dirty="0" smtClean="0"/>
              <a:t>Победитель – Виктория Дайнеко (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Фабрика Звёзд 5</a:t>
            </a:r>
            <a:r>
              <a:rPr lang="en-US" sz="2000" dirty="0" smtClean="0"/>
              <a:t>”</a:t>
            </a:r>
            <a:r>
              <a:rPr lang="ru-RU" sz="2000" dirty="0" smtClean="0"/>
              <a:t>)</a:t>
            </a:r>
          </a:p>
          <a:p>
            <a:endParaRPr lang="ru-RU" dirty="0"/>
          </a:p>
          <a:p>
            <a:r>
              <a:rPr lang="ru-RU" sz="2000" dirty="0" smtClean="0"/>
              <a:t>2012 год –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Фабрика Звёзд</a:t>
            </a:r>
            <a:r>
              <a:rPr lang="en-US" sz="2000" dirty="0" smtClean="0"/>
              <a:t>:</a:t>
            </a:r>
            <a:r>
              <a:rPr lang="ru-RU" sz="2000" dirty="0" smtClean="0"/>
              <a:t> Россия-Украина</a:t>
            </a:r>
            <a:r>
              <a:rPr lang="en-US" sz="2000" dirty="0" smtClean="0"/>
              <a:t>”</a:t>
            </a:r>
            <a:r>
              <a:rPr lang="ru-RU" sz="2000" dirty="0" smtClean="0"/>
              <a:t>. В этом проекте конкурентами выпускникам  российской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Фабрики Звёзд</a:t>
            </a:r>
            <a:r>
              <a:rPr lang="en-US" sz="2000" dirty="0" smtClean="0"/>
              <a:t>”</a:t>
            </a:r>
            <a:r>
              <a:rPr lang="ru-RU" sz="2000" dirty="0" smtClean="0"/>
              <a:t> стали лучшие выпускники украинской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Фабрики Звёзд</a:t>
            </a:r>
            <a:r>
              <a:rPr lang="en-US" sz="2000" dirty="0" smtClean="0"/>
              <a:t>”</a:t>
            </a:r>
            <a:r>
              <a:rPr lang="ru-RU" sz="2000" dirty="0" smtClean="0"/>
              <a:t>, которая раньше транслировалась на Новом Канале. Кубок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Фабрики Звёзд</a:t>
            </a:r>
            <a:r>
              <a:rPr lang="en-US" sz="2000" dirty="0" smtClean="0"/>
              <a:t>”</a:t>
            </a:r>
            <a:r>
              <a:rPr lang="ru-RU" sz="2000" dirty="0" smtClean="0"/>
              <a:t> достался сборной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413981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30" y="116632"/>
            <a:ext cx="7520940" cy="548640"/>
          </a:xfrm>
        </p:spPr>
        <p:txBody>
          <a:bodyPr/>
          <a:lstStyle/>
          <a:p>
            <a:r>
              <a:rPr lang="ru-RU" dirty="0" smtClean="0"/>
              <a:t>Новая </a:t>
            </a:r>
            <a:r>
              <a:rPr lang="en-US" dirty="0" smtClean="0"/>
              <a:t>“</a:t>
            </a:r>
            <a:r>
              <a:rPr lang="ru-RU" dirty="0" smtClean="0"/>
              <a:t>Фабрика Звёзд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2745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середине мая 2017 года стало известно, что выход нового сезона легендарного телепроекта </a:t>
            </a:r>
            <a:r>
              <a:rPr lang="en-US" dirty="0" smtClean="0"/>
              <a:t>“</a:t>
            </a:r>
            <a:r>
              <a:rPr lang="ru-RU" dirty="0" smtClean="0"/>
              <a:t>Фабрики Звёзд</a:t>
            </a:r>
            <a:r>
              <a:rPr lang="en-US" dirty="0" smtClean="0"/>
              <a:t>”</a:t>
            </a:r>
            <a:r>
              <a:rPr lang="ru-RU" dirty="0" smtClean="0"/>
              <a:t> состоится на телеканале Муз-ТВ. </a:t>
            </a:r>
          </a:p>
          <a:p>
            <a:r>
              <a:rPr lang="ru-RU" dirty="0" smtClean="0"/>
              <a:t>Премьера состоялась 2 сентября 2017 года.</a:t>
            </a:r>
          </a:p>
          <a:p>
            <a:r>
              <a:rPr lang="ru-RU" dirty="0" smtClean="0"/>
              <a:t>Отчётные концерты выходили в эфир Муз-ТВ по субботам в 18:00, а дневники проекта – с понедельника по пятницу в 14:30, 19:20 и в 22:30. Повторы отчётных концертов  транслировались по субботам в 11:00 и по воскресеньям в 22:00 на телеканале </a:t>
            </a:r>
            <a:r>
              <a:rPr lang="en-US" dirty="0" smtClean="0"/>
              <a:t>“</a:t>
            </a:r>
            <a:r>
              <a:rPr lang="ru-RU" dirty="0" smtClean="0"/>
              <a:t>Ю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Ведущая отчётных концертов – Ксения Собчак.</a:t>
            </a:r>
          </a:p>
          <a:p>
            <a:r>
              <a:rPr lang="ru-RU" dirty="0" smtClean="0"/>
              <a:t>Ведущие дневников проекта – Артём Шалимов и Георгий Иващенко.</a:t>
            </a:r>
          </a:p>
          <a:p>
            <a:r>
              <a:rPr lang="ru-RU" dirty="0" smtClean="0"/>
              <a:t>Победителем первого сезона стала Гузель Хасанова.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17733"/>
            <a:ext cx="3658134" cy="3658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3998"/>
            <a:ext cx="5508104" cy="366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90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520940" cy="548640"/>
          </a:xfrm>
        </p:spPr>
        <p:txBody>
          <a:bodyPr/>
          <a:lstStyle/>
          <a:p>
            <a:r>
              <a:rPr lang="ru-RU" sz="2000" dirty="0" smtClean="0"/>
              <a:t>Фабрика Звёзд – это российский  телевизионный музыкальный проект по поддержке молодых исполнителей, который пользовался огромной популярностью у телезрителей.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65668"/>
            <a:ext cx="432048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30" y="116632"/>
            <a:ext cx="7520940" cy="548640"/>
          </a:xfrm>
        </p:spPr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smtClean="0"/>
              <a:t>проекта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2201" y="620688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ru-RU" sz="2800" dirty="0" smtClean="0"/>
              <a:t>Фабрика Звёзд</a:t>
            </a:r>
            <a:r>
              <a:rPr lang="en-US" sz="2800" dirty="0" smtClean="0"/>
              <a:t>”</a:t>
            </a:r>
            <a:r>
              <a:rPr lang="ru-RU" sz="2800" dirty="0" smtClean="0"/>
              <a:t>  является русской версией успешного телевизионного проекта голландской </a:t>
            </a:r>
            <a:r>
              <a:rPr lang="ru-RU" sz="2800" dirty="0" err="1" smtClean="0"/>
              <a:t>продюссерской</a:t>
            </a:r>
            <a:r>
              <a:rPr lang="ru-RU" sz="2800" dirty="0" smtClean="0"/>
              <a:t> компании </a:t>
            </a:r>
            <a:r>
              <a:rPr lang="en-US" sz="2800" dirty="0" smtClean="0"/>
              <a:t>Endemol “</a:t>
            </a:r>
            <a:r>
              <a:rPr lang="ru-RU" sz="2800" dirty="0" smtClean="0"/>
              <a:t>Академия Звёзд</a:t>
            </a:r>
            <a:r>
              <a:rPr lang="en-US" sz="2800" dirty="0" smtClean="0"/>
              <a:t>”</a:t>
            </a:r>
            <a:r>
              <a:rPr lang="ru-RU" sz="2800" dirty="0" smtClean="0"/>
              <a:t>, которая завоевала признание по всему миру. Идея проекта принадлежит испанской компании </a:t>
            </a:r>
            <a:r>
              <a:rPr lang="en-US" sz="2800" dirty="0" err="1" smtClean="0"/>
              <a:t>Gestmusic</a:t>
            </a:r>
            <a:r>
              <a:rPr lang="en-US" sz="2800" dirty="0" smtClean="0"/>
              <a:t>. </a:t>
            </a:r>
            <a:r>
              <a:rPr lang="ru-RU" sz="2800" dirty="0" smtClean="0"/>
              <a:t>Первой страной, начавшей трансляцию 20 октября 2001 года, стала Франция. Через два дня в Испании вышло шоу под названием «Операция </a:t>
            </a:r>
            <a:r>
              <a:rPr lang="en-US" sz="2800" dirty="0" smtClean="0"/>
              <a:t>“</a:t>
            </a:r>
            <a:r>
              <a:rPr lang="ru-RU" sz="2800" dirty="0" smtClean="0"/>
              <a:t>Триумф</a:t>
            </a:r>
            <a:r>
              <a:rPr lang="en-US" sz="2800" dirty="0" smtClean="0"/>
              <a:t>”</a:t>
            </a:r>
            <a:r>
              <a:rPr lang="ru-RU" sz="2800" dirty="0" smtClean="0"/>
              <a:t>»</a:t>
            </a:r>
            <a:endParaRPr lang="en-US" sz="2800" dirty="0" smtClean="0"/>
          </a:p>
          <a:p>
            <a:r>
              <a:rPr lang="ru-RU" sz="2800" dirty="0" smtClean="0"/>
              <a:t>Проект </a:t>
            </a:r>
            <a:r>
              <a:rPr lang="en-US" sz="2800" dirty="0" smtClean="0"/>
              <a:t>“</a:t>
            </a:r>
            <a:r>
              <a:rPr lang="ru-RU" sz="2800" dirty="0" smtClean="0"/>
              <a:t>Фабрика Звёзд</a:t>
            </a:r>
            <a:r>
              <a:rPr lang="en-US" sz="2800" dirty="0" smtClean="0"/>
              <a:t>”</a:t>
            </a:r>
            <a:r>
              <a:rPr lang="ru-RU" sz="2800" dirty="0" smtClean="0"/>
              <a:t> вышел в России в 2002 году.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49567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30" y="116632"/>
            <a:ext cx="7520940" cy="548640"/>
          </a:xfrm>
        </p:spPr>
        <p:txBody>
          <a:bodyPr/>
          <a:lstStyle/>
          <a:p>
            <a:r>
              <a:rPr lang="ru-RU" dirty="0" smtClean="0"/>
              <a:t>Правила.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52745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Перед началом проекта проходят пробы, во время которых жюри </a:t>
            </a:r>
            <a:r>
              <a:rPr lang="en-US" dirty="0" smtClean="0"/>
              <a:t>“</a:t>
            </a:r>
            <a:r>
              <a:rPr lang="ru-RU" dirty="0" smtClean="0"/>
              <a:t>Фабрики Звёзд</a:t>
            </a:r>
            <a:r>
              <a:rPr lang="en-US" dirty="0" smtClean="0"/>
              <a:t>” </a:t>
            </a:r>
            <a:r>
              <a:rPr lang="ru-RU" dirty="0" smtClean="0"/>
              <a:t>просматривает несколько тысяч претендентов. При выборе участников учитываются вокальные данные, внешний вид, пластика, артистичность.</a:t>
            </a:r>
          </a:p>
          <a:p>
            <a:pPr marL="342900" indent="-342900">
              <a:buAutoNum type="arabicPeriod"/>
            </a:pPr>
            <a:r>
              <a:rPr lang="ru-RU" dirty="0" smtClean="0"/>
              <a:t>Ребят заселяют в Звёздный дом, где всё происходящее снимается скрытыми видеокамерами.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Участникам не разрешалось иметь мобильные телефоны и музыкальную аппаратуру, а также им запрещалось отвечать на письма фанатов.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Каждый день участники проекта должны посещать занятия по вокалу, хореографии, актёрскому мастерству, фитнесу, психологии и другим дисциплинам.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Помимо основных занятий проходили специальные мастер-классы, где участники изучали азы российского и мирового шоу-бизнеса. Также в обязанности участников входили поддержание порядка в доме и приготовление еды.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0076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течение недели раз в эфир выходили </a:t>
            </a:r>
            <a:r>
              <a:rPr lang="en-US" sz="2400" dirty="0" smtClean="0"/>
              <a:t>“</a:t>
            </a:r>
            <a:r>
              <a:rPr lang="ru-RU" sz="2400" dirty="0" smtClean="0"/>
              <a:t>Дневники Звёздного дома</a:t>
            </a:r>
            <a:r>
              <a:rPr lang="en-US" sz="2400" dirty="0" smtClean="0"/>
              <a:t>”</a:t>
            </a:r>
            <a:r>
              <a:rPr lang="ru-RU" sz="2400" dirty="0" smtClean="0"/>
              <a:t> (трансляция велась с 30 видеокамер) и раз в неделю – отчётный концерт, где ребята показывали номера, подготовленные ими в течение недели. Обычно на отчётные концерты приглашались звёзды российской эстрады, с которыми участникам проекта выпадает возможность спеть.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88853"/>
            <a:ext cx="4550817" cy="476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4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Каждый понедельник педагогический состав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Фабрики Звёзд</a:t>
            </a:r>
            <a:r>
              <a:rPr lang="en-US" sz="2000" dirty="0" smtClean="0"/>
              <a:t>”</a:t>
            </a:r>
            <a:r>
              <a:rPr lang="ru-RU" sz="2000" dirty="0" smtClean="0"/>
              <a:t> определял трёх претендентов на выбывание из проекта. Их отбор проводился на основании оценки преподавателями творческого роста каждого из участников, а также по результатам их выступлений на концертах. Судьба решается на отчётном концерте. Одного из претендентов </a:t>
            </a:r>
            <a:r>
              <a:rPr lang="en-US" sz="2000" dirty="0" smtClean="0"/>
              <a:t>“</a:t>
            </a:r>
            <a:r>
              <a:rPr lang="ru-RU" sz="2000" dirty="0" smtClean="0"/>
              <a:t>спасают</a:t>
            </a:r>
            <a:r>
              <a:rPr lang="en-US" sz="2000" dirty="0" smtClean="0"/>
              <a:t>”</a:t>
            </a:r>
            <a:r>
              <a:rPr lang="ru-RU" sz="2000" dirty="0" smtClean="0"/>
              <a:t> зрители </a:t>
            </a:r>
            <a:r>
              <a:rPr lang="en-US" sz="2000" dirty="0" smtClean="0"/>
              <a:t>“</a:t>
            </a:r>
            <a:r>
              <a:rPr lang="ru-RU" sz="2000" dirty="0" smtClean="0"/>
              <a:t>Первого Канала</a:t>
            </a:r>
            <a:r>
              <a:rPr lang="en-US" sz="2000" dirty="0" smtClean="0"/>
              <a:t>”</a:t>
            </a:r>
            <a:r>
              <a:rPr lang="ru-RU" sz="2000" dirty="0" smtClean="0"/>
              <a:t> посредством смс-голосования, второго оставляют в проекте товарищи, а третий покидает Звёздный дом навсегда. Бывали моменты, когда выбывающего участника оставлял в проекте художественный руководитель или музыкальный продюсер путём использования права вето.</a:t>
            </a:r>
          </a:p>
          <a:p>
            <a:endParaRPr lang="ru-RU" dirty="0"/>
          </a:p>
          <a:p>
            <a:r>
              <a:rPr lang="ru-RU" sz="2000" dirty="0" smtClean="0"/>
              <a:t>Победитель получал контракт на запись диска или другой аналогичный приз. </a:t>
            </a:r>
          </a:p>
          <a:p>
            <a:r>
              <a:rPr lang="ru-RU" sz="2000" dirty="0" smtClean="0"/>
              <a:t>Сам проект длится 3-4 месяца.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469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30" y="116632"/>
            <a:ext cx="7520940" cy="548640"/>
          </a:xfrm>
        </p:spPr>
        <p:txBody>
          <a:bodyPr/>
          <a:lstStyle/>
          <a:p>
            <a:r>
              <a:rPr lang="ru-RU" dirty="0" smtClean="0"/>
              <a:t>7 сезонов </a:t>
            </a:r>
            <a:r>
              <a:rPr lang="en-US" dirty="0" smtClean="0"/>
              <a:t>“</a:t>
            </a:r>
            <a:r>
              <a:rPr lang="ru-RU" dirty="0" smtClean="0"/>
              <a:t>Фабрики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2201" y="620688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Первый сезон телевизионного проекта стартовал в 2002 году. Там были сформированы две популярные группы – </a:t>
            </a:r>
            <a:r>
              <a:rPr lang="en-US" sz="2000" dirty="0" smtClean="0"/>
              <a:t>“</a:t>
            </a:r>
            <a:r>
              <a:rPr lang="ru-RU" sz="2000" dirty="0" smtClean="0"/>
              <a:t>Корни</a:t>
            </a:r>
            <a:r>
              <a:rPr lang="en-US" sz="2000" dirty="0" smtClean="0"/>
              <a:t>”</a:t>
            </a:r>
            <a:r>
              <a:rPr lang="ru-RU" sz="2000" dirty="0" smtClean="0"/>
              <a:t> и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Фабрика</a:t>
            </a:r>
            <a:r>
              <a:rPr lang="en-US" sz="2000" dirty="0" smtClean="0"/>
              <a:t>”</a:t>
            </a:r>
            <a:endParaRPr lang="ru-RU" sz="2000" dirty="0" smtClean="0"/>
          </a:p>
          <a:p>
            <a:endParaRPr lang="ru-RU" sz="2400" dirty="0"/>
          </a:p>
          <a:p>
            <a:r>
              <a:rPr lang="ru-RU" sz="2000" dirty="0" smtClean="0"/>
              <a:t>Победитель </a:t>
            </a:r>
            <a:r>
              <a:rPr lang="en-US" sz="2000" dirty="0" smtClean="0"/>
              <a:t>“</a:t>
            </a:r>
            <a:r>
              <a:rPr lang="ru-RU" sz="2000" dirty="0" smtClean="0"/>
              <a:t>Фабрики Звёзд 1</a:t>
            </a:r>
            <a:r>
              <a:rPr lang="en-US" sz="2000" dirty="0" smtClean="0"/>
              <a:t>”</a:t>
            </a:r>
            <a:r>
              <a:rPr lang="ru-RU" sz="2000" dirty="0" smtClean="0"/>
              <a:t> – группа Корни. Этот коллектив стал очень популярен.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2334597"/>
            <a:ext cx="5112060" cy="34080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844" y="3915792"/>
            <a:ext cx="4452156" cy="296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78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Второй сезон вышел в 2003 году. </a:t>
            </a:r>
          </a:p>
          <a:p>
            <a:r>
              <a:rPr lang="ru-RU" sz="2000" dirty="0" smtClean="0"/>
              <a:t>Там участвовали известные певцы, такие как Елена </a:t>
            </a:r>
            <a:r>
              <a:rPr lang="ru-RU" sz="2000" dirty="0" err="1" smtClean="0"/>
              <a:t>Темникова</a:t>
            </a:r>
            <a:r>
              <a:rPr lang="ru-RU" sz="2000" dirty="0" smtClean="0"/>
              <a:t> (бывшая участница группы </a:t>
            </a:r>
            <a:r>
              <a:rPr lang="en-US" sz="2000" dirty="0" err="1" smtClean="0"/>
              <a:t>Serebro</a:t>
            </a:r>
            <a:r>
              <a:rPr lang="en-US" sz="2000" dirty="0" smtClean="0"/>
              <a:t>), </a:t>
            </a:r>
            <a:r>
              <a:rPr lang="ru-RU" sz="2000" dirty="0" smtClean="0"/>
              <a:t>Юлия Савичева и Иракли.</a:t>
            </a:r>
          </a:p>
          <a:p>
            <a:endParaRPr lang="ru-RU" sz="2000" dirty="0"/>
          </a:p>
          <a:p>
            <a:r>
              <a:rPr lang="ru-RU" sz="2000" dirty="0" smtClean="0"/>
              <a:t>Победительницей стала очень популярная на сегодняшний день певица, представительница России на Евровидении 2015 – Полина Гагарина.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47" y="1952552"/>
            <a:ext cx="5292080" cy="3521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060" y="3426391"/>
            <a:ext cx="5139575" cy="343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2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44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конце того же 2003 года вышел третий сезон </a:t>
            </a:r>
            <a:r>
              <a:rPr lang="en-US" sz="2400" dirty="0" smtClean="0"/>
              <a:t>“</a:t>
            </a:r>
            <a:r>
              <a:rPr lang="ru-RU" sz="2400" dirty="0" smtClean="0"/>
              <a:t>Фабрики Звёзд</a:t>
            </a:r>
            <a:r>
              <a:rPr lang="en-US" sz="2400" dirty="0" smtClean="0"/>
              <a:t>”</a:t>
            </a:r>
            <a:r>
              <a:rPr lang="ru-RU" sz="2400" dirty="0" smtClean="0"/>
              <a:t>, победителем которого стал сын известного певца Александра Малинина – Никита.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2" y="1223901"/>
            <a:ext cx="4271672" cy="5634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07" y="1628800"/>
            <a:ext cx="4064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14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384</TotalTime>
  <Words>999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Фабрика Звёзд</vt:lpstr>
      <vt:lpstr>Фабрика Звёзд – это российский  телевизионный музыкальный проект по поддержке молодых исполнителей, который пользовался огромной популярностью у телезрителей.</vt:lpstr>
      <vt:lpstr>История проекта.</vt:lpstr>
      <vt:lpstr>Правила.</vt:lpstr>
      <vt:lpstr>Презентация PowerPoint</vt:lpstr>
      <vt:lpstr>Презентация PowerPoint</vt:lpstr>
      <vt:lpstr>7 сезонов “Фабрики”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Жизнь после проекта.</vt:lpstr>
      <vt:lpstr>Другие проекты.</vt:lpstr>
      <vt:lpstr>Новая “Фабрика Звёзд”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21</cp:revision>
  <dcterms:created xsi:type="dcterms:W3CDTF">2019-02-22T18:17:15Z</dcterms:created>
  <dcterms:modified xsi:type="dcterms:W3CDTF">2019-02-23T11:35:30Z</dcterms:modified>
</cp:coreProperties>
</file>