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sldIdLst>
    <p:sldId id="256" r:id="rId2"/>
    <p:sldId id="266" r:id="rId3"/>
    <p:sldId id="259" r:id="rId4"/>
    <p:sldId id="264" r:id="rId5"/>
    <p:sldId id="257" r:id="rId6"/>
    <p:sldId id="261" r:id="rId7"/>
    <p:sldId id="260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49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57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02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07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08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55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7216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4375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881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401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21224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8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67DB3-F21A-4D13-AB50-E42FD05A9A32}" type="datetimeFigureOut">
              <a:rPr lang="ru-RU" smtClean="0"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D1E58-C821-4A40-B217-7B409FF296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6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на тему Исландия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 ученик 3 класса </a:t>
            </a:r>
            <a:r>
              <a:rPr lang="ru-RU" dirty="0" err="1" smtClean="0"/>
              <a:t>Финенко</a:t>
            </a:r>
            <a:r>
              <a:rPr lang="ru-RU" dirty="0" smtClean="0"/>
              <a:t> Михаил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5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Голубая лагуна — геотермальный бассейн, известный во всем мире. Более того, она действительно уникальна. Лагуна цвета неба является самым настоящим символом северной страны и одним из любимейших скандинавских курортов. </a:t>
            </a:r>
            <a:endParaRPr lang="ru-RU" sz="176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3" y="1870364"/>
            <a:ext cx="10390907" cy="4987636"/>
          </a:xfrm>
        </p:spPr>
      </p:pic>
    </p:spTree>
    <p:extLst>
      <p:ext uri="{BB962C8B-B14F-4D97-AF65-F5344CB8AC3E}">
        <p14:creationId xmlns:p14="http://schemas.microsoft.com/office/powerpoint/2010/main" val="245127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Исландия – островное государство, расположившееся на самом севере Европы. Страна заняла крупный одноимённый остров и прилегающие к нему небольшие островки. Исландию принято называть «ледяной страной». На её территории постоянно хозяйничают холодные северные ветры. С 2016 года парламентской республикой управляет Президент </a:t>
            </a:r>
            <a:r>
              <a:rPr lang="ru-RU" sz="1400" dirty="0" err="1"/>
              <a:t>Гвюдни</a:t>
            </a:r>
            <a:r>
              <a:rPr lang="ru-RU" sz="1400" dirty="0"/>
              <a:t> </a:t>
            </a:r>
            <a:r>
              <a:rPr lang="ru-RU" sz="1400" dirty="0" err="1"/>
              <a:t>Йоуханнессон</a:t>
            </a:r>
            <a:r>
              <a:rPr lang="ru-RU" sz="1400" dirty="0"/>
              <a:t>. Название столицы Рейкьявик переводится как «дымящаяся бухта». Это самая северная столица мира. Своё начало она берёт с фермы, основанной на острове ещё в 874 году нашей эры. Сегодня этот город удивляет своей кукольной красотой и крошечностью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3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937" y="1477159"/>
            <a:ext cx="8077200" cy="5380841"/>
          </a:xfrm>
        </p:spPr>
      </p:pic>
    </p:spTree>
    <p:extLst>
      <p:ext uri="{BB962C8B-B14F-4D97-AF65-F5344CB8AC3E}">
        <p14:creationId xmlns:p14="http://schemas.microsoft.com/office/powerpoint/2010/main" val="381758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Достопримечательности Исландии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65" y="1392720"/>
            <a:ext cx="9604664" cy="5465280"/>
          </a:xfrm>
        </p:spPr>
      </p:pic>
    </p:spTree>
    <p:extLst>
      <p:ext uri="{BB962C8B-B14F-4D97-AF65-F5344CB8AC3E}">
        <p14:creationId xmlns:p14="http://schemas.microsoft.com/office/powerpoint/2010/main" val="229831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Концертный зал «</a:t>
            </a:r>
            <a:r>
              <a:rPr lang="ru-RU" sz="2800" dirty="0" err="1" smtClean="0"/>
              <a:t>Харпа</a:t>
            </a:r>
            <a:r>
              <a:rPr lang="ru-RU" sz="2800" dirty="0" smtClean="0"/>
              <a:t>» – лучший в Исландии. Он был открыт в 2011 году прямо у воды столичной гавани. </a:t>
            </a:r>
            <a:endParaRPr lang="ru-RU" sz="249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518" y="1589809"/>
            <a:ext cx="7432964" cy="5268191"/>
          </a:xfrm>
        </p:spPr>
      </p:pic>
    </p:spTree>
    <p:extLst>
      <p:ext uri="{BB962C8B-B14F-4D97-AF65-F5344CB8AC3E}">
        <p14:creationId xmlns:p14="http://schemas.microsoft.com/office/powerpoint/2010/main" val="148491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Благодаря удаленному местоположению гостиницы "Ранга" в ясные вечера там отлично видны северное сияние </a:t>
            </a:r>
            <a:endParaRPr lang="ru-RU" sz="321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773" y="1431997"/>
            <a:ext cx="9646227" cy="5426003"/>
          </a:xfrm>
        </p:spPr>
      </p:pic>
    </p:spTree>
    <p:extLst>
      <p:ext uri="{BB962C8B-B14F-4D97-AF65-F5344CB8AC3E}">
        <p14:creationId xmlns:p14="http://schemas.microsoft.com/office/powerpoint/2010/main" val="397461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«Золотое кольцо» Исландии. Водопад интересен тем, что состоит из двух ступеней (высотой 11м и 21м), расположенных друг к другу под прямым </a:t>
            </a:r>
            <a:r>
              <a:rPr lang="ru-RU" sz="3200" dirty="0" smtClean="0"/>
              <a:t>углом.</a:t>
            </a:r>
            <a:endParaRPr lang="ru-RU" sz="294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309" y="1690688"/>
            <a:ext cx="7744691" cy="5167312"/>
          </a:xfrm>
        </p:spPr>
      </p:pic>
    </p:spTree>
    <p:extLst>
      <p:ext uri="{BB962C8B-B14F-4D97-AF65-F5344CB8AC3E}">
        <p14:creationId xmlns:p14="http://schemas.microsoft.com/office/powerpoint/2010/main" val="319528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Западная Исландия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082" y="1401041"/>
            <a:ext cx="10913918" cy="5456959"/>
          </a:xfrm>
        </p:spPr>
      </p:pic>
    </p:spTree>
    <p:extLst>
      <p:ext uri="{BB962C8B-B14F-4D97-AF65-F5344CB8AC3E}">
        <p14:creationId xmlns:p14="http://schemas.microsoft.com/office/powerpoint/2010/main" val="95788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Ледяная пещера в Исландии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637" y="1303209"/>
            <a:ext cx="8347364" cy="5554791"/>
          </a:xfrm>
        </p:spPr>
      </p:pic>
    </p:spTree>
    <p:extLst>
      <p:ext uri="{BB962C8B-B14F-4D97-AF65-F5344CB8AC3E}">
        <p14:creationId xmlns:p14="http://schemas.microsoft.com/office/powerpoint/2010/main" val="404046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Водопад </a:t>
            </a:r>
            <a:r>
              <a:rPr lang="ru-RU" dirty="0" err="1"/>
              <a:t>Селйяландсфосс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64" y="1364226"/>
            <a:ext cx="10321636" cy="5493774"/>
          </a:xfrm>
        </p:spPr>
      </p:pic>
    </p:spTree>
    <p:extLst>
      <p:ext uri="{BB962C8B-B14F-4D97-AF65-F5344CB8AC3E}">
        <p14:creationId xmlns:p14="http://schemas.microsoft.com/office/powerpoint/2010/main" val="199375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12926</TotalTime>
  <Words>210</Words>
  <Application>Microsoft Office PowerPoint</Application>
  <PresentationFormat>Широкоэкранный</PresentationFormat>
  <Paragraphs>11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на тему Исландия </vt:lpstr>
      <vt:lpstr>Исландия – островное государство, расположившееся на самом севере Европы. Страна заняла крупный одноимённый остров и прилегающие к нему небольшие островки. Исландию принято называть «ледяной страной». На её территории постоянно хозяйничают холодные северные ветры. С 2016 года парламентской республикой управляет Президент Гвюдни Йоуханнессон. Название столицы Рейкьявик переводится как «дымящаяся бухта». Это самая северная столица мира. Своё начало она берёт с фермы, основанной на острове ещё в 874 году нашей эры. Сегодня этот город удивляет своей кукольной красотой и крошечностью </vt:lpstr>
      <vt:lpstr>Достопримечательности Исландии</vt:lpstr>
      <vt:lpstr>Концертный зал «Харпа» – лучший в Исландии. Он был открыт в 2011 году прямо у воды столичной гавани. </vt:lpstr>
      <vt:lpstr>Благодаря удаленному местоположению гостиницы "Ранга" в ясные вечера там отлично видны северное сияние </vt:lpstr>
      <vt:lpstr>«Золотое кольцо» Исландии. Водопад интересен тем, что состоит из двух ступеней (высотой 11м и 21м), расположенных друг к другу под прямым углом.</vt:lpstr>
      <vt:lpstr>Западная Исландия</vt:lpstr>
      <vt:lpstr>Ледяная пещера в Исландии</vt:lpstr>
      <vt:lpstr>Водопад Селйяландсфосс</vt:lpstr>
      <vt:lpstr>Голубая лагуна — геотермальный бассейн, известный во всем мире. Более того, она действительно уникальна. Лагуна цвета неба является самым настоящим символом северной страны и одним из любимейших скандинавских курортов.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Рита</dc:title>
  <dc:creator>Пользователь Windows</dc:creator>
  <cp:lastModifiedBy>Пользователь Windows</cp:lastModifiedBy>
  <cp:revision>20</cp:revision>
  <dcterms:created xsi:type="dcterms:W3CDTF">2019-04-11T16:01:34Z</dcterms:created>
  <dcterms:modified xsi:type="dcterms:W3CDTF">2019-04-22T17:36:38Z</dcterms:modified>
</cp:coreProperties>
</file>