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9" r:id="rId12"/>
    <p:sldId id="270" r:id="rId13"/>
    <p:sldId id="274" r:id="rId14"/>
    <p:sldId id="273" r:id="rId15"/>
    <p:sldId id="284" r:id="rId16"/>
    <p:sldId id="285" r:id="rId17"/>
    <p:sldId id="278" r:id="rId18"/>
    <p:sldId id="280" r:id="rId19"/>
    <p:sldId id="279" r:id="rId20"/>
    <p:sldId id="281" r:id="rId21"/>
    <p:sldId id="282" r:id="rId22"/>
    <p:sldId id="283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86" autoAdjust="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5472-243D-4DE9-A4EC-850CD68D569A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FA5B32E-E3C4-479D-8013-26930921E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5472-243D-4DE9-A4EC-850CD68D569A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5B32E-E3C4-479D-8013-26930921E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5472-243D-4DE9-A4EC-850CD68D569A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5B32E-E3C4-479D-8013-26930921E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5472-243D-4DE9-A4EC-850CD68D569A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FA5B32E-E3C4-479D-8013-26930921E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5472-243D-4DE9-A4EC-850CD68D569A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5B32E-E3C4-479D-8013-26930921E7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5472-243D-4DE9-A4EC-850CD68D569A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5B32E-E3C4-479D-8013-26930921E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5472-243D-4DE9-A4EC-850CD68D569A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FA5B32E-E3C4-479D-8013-26930921E7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5472-243D-4DE9-A4EC-850CD68D569A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5B32E-E3C4-479D-8013-26930921E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5472-243D-4DE9-A4EC-850CD68D569A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5B32E-E3C4-479D-8013-26930921E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5472-243D-4DE9-A4EC-850CD68D569A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5B32E-E3C4-479D-8013-26930921E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35472-243D-4DE9-A4EC-850CD68D569A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5B32E-E3C4-479D-8013-26930921E7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A835472-243D-4DE9-A4EC-850CD68D569A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FA5B32E-E3C4-479D-8013-26930921E7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7;&#1088;&#1077;&#1074;&#1088;&#1072;&#1097;&#1077;&#1085;&#1080;&#1077;.mp3" TargetMode="External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7;&#1088;&#1077;&#1074;&#1088;&#1072;&#1097;&#1077;&#1085;&#1080;&#1077;.mp3" TargetMode="Externa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84;&#1091;&#1079;&#1086;&#1085;\&#1087;&#1088;&#1077;&#1074;&#1088;&#1072;&#1097;&#1077;&#1085;&#1080;&#1077;.mp3" TargetMode="External"/><Relationship Id="rId5" Type="http://schemas.openxmlformats.org/officeDocument/2006/relationships/image" Target="../media/image9.jpe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68760"/>
            <a:ext cx="7772400" cy="2808312"/>
          </a:xfr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algn="ctr"/>
            <a:r>
              <a:rPr lang="ru-RU" sz="6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История автомобиля</a:t>
            </a:r>
            <a:endParaRPr lang="ru-RU" sz="66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1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Выполнила:воспитатель</a:t>
            </a:r>
            <a:endParaRPr lang="ru-RU" sz="1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Тростянская</a:t>
            </a: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Ю.С.</a:t>
            </a:r>
            <a:endParaRPr lang="ru-RU" sz="1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16632"/>
            <a:ext cx="8784976" cy="66247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uralauto.info/uploads/product/2800/2842/EvhiJVXr5Rk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0"/>
            <a:ext cx="8784976" cy="65160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ars-news.ru/upload/iblock/a82/a8292634ee05ae319a3f39489f689902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39952" y="3501008"/>
            <a:ext cx="4464000" cy="30153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338" name="Picture 2" descr="https://sr.gallerix.ru/1096332023/_RUS/30916948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116632"/>
            <a:ext cx="4104000" cy="30426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7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kinozoopark.ru/wp-content/uploads/2018/04/IMG-20180428-WA0004-768x432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1" y="0"/>
            <a:ext cx="5040560" cy="3573016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Рисунок 2" descr="http://znaika-spb.ru/d/159781/d/%D0%BA%D0%B0%D1%80_%D1%86%D0%B0%D1%8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03440" y="2964907"/>
            <a:ext cx="5040560" cy="3893093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91680" y="1772816"/>
            <a:ext cx="6048672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051720" y="476672"/>
            <a:ext cx="48245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??????????</a:t>
            </a:r>
            <a:endParaRPr lang="ru-RU" sz="6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s://www.popularmechanics.co.za/wp-content/uploads/2012/08/car-inventio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332656"/>
            <a:ext cx="8496944" cy="62646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rk.karelia.ru/wp-content/uploads/2015/07/110625-Bertha-Benz-Fahrt-02-592x39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332656"/>
            <a:ext cx="8496944" cy="61926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s://ru.fishki.net/picsw/072012/09/auto/foto/auto-03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260648"/>
            <a:ext cx="8268841" cy="633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st2.depositphotos.com/1163454/9642/v/950/depositphotos_96425406-stock-illustration-fictional-cartoon-machine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116632"/>
            <a:ext cx="8136904" cy="6624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332656"/>
            <a:ext cx="8172016" cy="6120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toyway.ru/upload/iblock/42b/554023M_A_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1844824"/>
            <a:ext cx="7417410" cy="417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59832" y="0"/>
            <a:ext cx="2952328" cy="22768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987824" y="2276872"/>
            <a:ext cx="3024336" cy="22322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2276872"/>
            <a:ext cx="3024336" cy="22322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012160" y="2276872"/>
            <a:ext cx="3024336" cy="22322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059832" y="4509120"/>
            <a:ext cx="2952328" cy="22322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https://static.goods.ru/medias/images/2397/100023406766b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59832" y="2492896"/>
            <a:ext cx="2880000" cy="1843200"/>
          </a:xfrm>
          <a:prstGeom prst="rect">
            <a:avLst/>
          </a:prstGeom>
          <a:noFill/>
        </p:spPr>
      </p:pic>
      <p:pic>
        <p:nvPicPr>
          <p:cNvPr id="9" name="Picture 2" descr="https://static.goods.ru/medias/images/2397/100023406766b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84168" y="2492896"/>
            <a:ext cx="2880000" cy="1843200"/>
          </a:xfrm>
          <a:prstGeom prst="rect">
            <a:avLst/>
          </a:prstGeom>
          <a:noFill/>
        </p:spPr>
      </p:pic>
      <p:pic>
        <p:nvPicPr>
          <p:cNvPr id="10" name="превращени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3779912" y="1340768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982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1.bp.blogspot.com/-kEZfYfIFZMs/Un_tDT4UYuI/AAAAAAAAL-s/bMsQBjV7GhE/s1600/Red_question_mark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87824" y="404664"/>
            <a:ext cx="3423563" cy="558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s://bestcube.space/wp-content/uploads/slide-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620688"/>
            <a:ext cx="7453104" cy="55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59832" y="0"/>
            <a:ext cx="3096000" cy="2412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059832" y="2132856"/>
            <a:ext cx="3096344" cy="23762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156176" y="2132856"/>
            <a:ext cx="2987824" cy="23762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2132856"/>
            <a:ext cx="3059832" cy="23762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059832" y="4509120"/>
            <a:ext cx="3096344" cy="23488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7650" name="Picture 2" descr="https://static.goods.ru/medias/images/2397/100023406766b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31840" y="2276872"/>
            <a:ext cx="2925000" cy="18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3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59832" y="0"/>
            <a:ext cx="3096000" cy="23488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059832" y="2348880"/>
            <a:ext cx="3096000" cy="22322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2348880"/>
            <a:ext cx="3096000" cy="22322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131840" y="4581128"/>
            <a:ext cx="3023992" cy="22768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156176" y="2348880"/>
            <a:ext cx="2987824" cy="22322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https://static.goods.ru/medias/images/2397/100023406766b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31840" y="2564904"/>
            <a:ext cx="2925000" cy="1872000"/>
          </a:xfrm>
          <a:prstGeom prst="rect">
            <a:avLst/>
          </a:prstGeom>
          <a:noFill/>
        </p:spPr>
      </p:pic>
      <p:pic>
        <p:nvPicPr>
          <p:cNvPr id="8" name="Picture 2" descr="https://static.goods.ru/medias/images/2397/100023406766b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31840" y="404664"/>
            <a:ext cx="2925000" cy="187200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ds04.infourok.ru/uploads/ex/0826/0010213d-452a8dce/hello_html_30c41d58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0"/>
            <a:ext cx="8786617" cy="6408712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12160" y="2204864"/>
            <a:ext cx="2987824" cy="22322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2204864"/>
            <a:ext cx="2987824" cy="22322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987824" y="4437112"/>
            <a:ext cx="3024336" cy="22322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987824" y="0"/>
            <a:ext cx="3024336" cy="22322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2204864"/>
            <a:ext cx="3024336" cy="22322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https://static.goods.ru/medias/images/2397/100023406766b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59832" y="2348880"/>
            <a:ext cx="2880000" cy="1843200"/>
          </a:xfrm>
          <a:prstGeom prst="rect">
            <a:avLst/>
          </a:prstGeom>
          <a:noFill/>
        </p:spPr>
      </p:pic>
      <p:pic>
        <p:nvPicPr>
          <p:cNvPr id="10" name="Picture 2" descr="https://static.goods.ru/medias/images/2397/100023406766b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59832" y="4653136"/>
            <a:ext cx="2880000" cy="1843200"/>
          </a:xfrm>
          <a:prstGeom prst="rect">
            <a:avLst/>
          </a:prstGeom>
          <a:noFill/>
        </p:spPr>
      </p:pic>
      <p:pic>
        <p:nvPicPr>
          <p:cNvPr id="11" name="превращени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9827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88640"/>
            <a:ext cx="8712968" cy="63367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87824" y="0"/>
            <a:ext cx="3024336" cy="22322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987824" y="2204864"/>
            <a:ext cx="3024336" cy="22322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012160" y="2204864"/>
            <a:ext cx="3024336" cy="22322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2204864"/>
            <a:ext cx="3024336" cy="22322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4437112"/>
            <a:ext cx="3024008" cy="22322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https://static.goods.ru/medias/images/2397/100023406766b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59832" y="2348880"/>
            <a:ext cx="2880000" cy="1843200"/>
          </a:xfrm>
          <a:prstGeom prst="rect">
            <a:avLst/>
          </a:prstGeom>
          <a:noFill/>
        </p:spPr>
      </p:pic>
      <p:pic>
        <p:nvPicPr>
          <p:cNvPr id="8" name="превращени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1979712" y="2348880"/>
            <a:ext cx="244475" cy="244475"/>
          </a:xfrm>
          <a:prstGeom prst="rect">
            <a:avLst/>
          </a:prstGeom>
        </p:spPr>
      </p:pic>
      <p:pic>
        <p:nvPicPr>
          <p:cNvPr id="9" name="Picture 2" descr="https://static.goods.ru/medias/images/2397/100023406766b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7504" y="2276872"/>
            <a:ext cx="2880000" cy="1987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982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https://st2.depositphotos.com/1163454/9642/v/950/depositphotos_96425406-stock-illustration-fictional-cartoon-machine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116632"/>
            <a:ext cx="8136904" cy="6624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1084</TotalTime>
  <Words>7</Words>
  <Application>Microsoft Office PowerPoint</Application>
  <PresentationFormat>Экран (4:3)</PresentationFormat>
  <Paragraphs>4</Paragraphs>
  <Slides>22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Трек</vt:lpstr>
      <vt:lpstr>История автомобиля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автомобиля</dc:title>
  <dc:creator>User</dc:creator>
  <cp:lastModifiedBy>User</cp:lastModifiedBy>
  <cp:revision>95</cp:revision>
  <dcterms:created xsi:type="dcterms:W3CDTF">2019-02-21T14:10:37Z</dcterms:created>
  <dcterms:modified xsi:type="dcterms:W3CDTF">2019-04-17T16:26:45Z</dcterms:modified>
</cp:coreProperties>
</file>