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6"/>
  </p:notesMasterIdLst>
  <p:handoutMasterIdLst>
    <p:handoutMasterId r:id="rId17"/>
  </p:handoutMasterIdLst>
  <p:sldIdLst>
    <p:sldId id="258" r:id="rId5"/>
    <p:sldId id="260" r:id="rId6"/>
    <p:sldId id="261" r:id="rId7"/>
    <p:sldId id="262" r:id="rId8"/>
    <p:sldId id="263" r:id="rId9"/>
    <p:sldId id="266" r:id="rId10"/>
    <p:sldId id="268" r:id="rId11"/>
    <p:sldId id="269" r:id="rId12"/>
    <p:sldId id="264" r:id="rId13"/>
    <p:sldId id="265" r:id="rId14"/>
    <p:sldId id="267" r:id="rId1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576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7" d="100"/>
          <a:sy n="97" d="100"/>
        </p:scale>
        <p:origin x="278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E93E306-AAF7-46AD-B79D-2B205AAAEF2E}" type="datetime1">
              <a:rPr lang="ru-RU" smtClean="0"/>
              <a:t>24.04.2019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26E42EF-B2A2-4428-A098-E6934E2840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6619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6C3FD01-CFCA-4092-8690-023D2926C3BE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23716F0-385D-4F6E-BE54-A09D410D24C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834262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23716F0-385D-4F6E-BE54-A09D410D24C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6846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23716F0-385D-4F6E-BE54-A09D410D24C2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045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23716F0-385D-4F6E-BE54-A09D410D24C2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932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923716F0-385D-4F6E-BE54-A09D410D24C2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534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 7"/>
          <p:cNvSpPr>
            <a:spLocks noGrp="1"/>
          </p:cNvSpPr>
          <p:nvPr>
            <p:ph type="ctrTitle"/>
          </p:nvPr>
        </p:nvSpPr>
        <p:spPr>
          <a:xfrm>
            <a:off x="1219200" y="4343400"/>
            <a:ext cx="10363200" cy="1975104"/>
          </a:xfrm>
        </p:spPr>
        <p:txBody>
          <a:bodyPr rtlCol="0"/>
          <a:lstStyle>
            <a:lvl1pPr marR="9144" algn="l">
              <a:defRPr sz="4000" b="1" cap="all" spc="0" baseline="0">
                <a:solidFill>
                  <a:schemeClr val="tx2"/>
                </a:solidFill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pPr rtl="0"/>
            <a:r>
              <a:rPr lang="ru-RU" noProof="0"/>
              <a:t>Образец заголовка</a:t>
            </a:r>
            <a:endParaRPr kumimoji="0" lang="ru-RU" noProof="0" dirty="0"/>
          </a:p>
        </p:txBody>
      </p:sp>
      <p:sp>
        <p:nvSpPr>
          <p:cNvPr id="9" name="Подзаголовок 8"/>
          <p:cNvSpPr>
            <a:spLocks noGrp="1"/>
          </p:cNvSpPr>
          <p:nvPr>
            <p:ph type="subTitle" idx="1"/>
          </p:nvPr>
        </p:nvSpPr>
        <p:spPr>
          <a:xfrm>
            <a:off x="1219200" y="2834640"/>
            <a:ext cx="10363200" cy="1508760"/>
          </a:xfrm>
        </p:spPr>
        <p:txBody>
          <a:bodyPr lIns="100584" tIns="45720" rtlCol="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3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7" name="Нижний колонтитул 1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8" name="Дата 2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93BBBA-D032-4FB7-9634-1F8F2D23E45E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29" name="Номер слайда 2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6747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 eaLnBrk="1" latinLnBrk="0" hangingPunct="1"/>
            <a:r>
              <a:rPr lang="ru-RU" noProof="0"/>
              <a:t>Образец текста</a:t>
            </a:r>
          </a:p>
          <a:p>
            <a:pPr lvl="1" rtl="0" eaLnBrk="1" latinLnBrk="0" hangingPunct="1"/>
            <a:r>
              <a:rPr lang="ru-RU" noProof="0"/>
              <a:t>Второй уровень</a:t>
            </a:r>
          </a:p>
          <a:p>
            <a:pPr lvl="2" rtl="0" eaLnBrk="1" latinLnBrk="0" hangingPunct="1"/>
            <a:r>
              <a:rPr lang="ru-RU" noProof="0"/>
              <a:t>Третий уровень</a:t>
            </a:r>
          </a:p>
          <a:p>
            <a:pPr lvl="3" rtl="0" eaLnBrk="1" latinLnBrk="0" hangingPunct="1"/>
            <a:r>
              <a:rPr lang="ru-RU" noProof="0"/>
              <a:t>Четвертый уровень</a:t>
            </a:r>
          </a:p>
          <a:p>
            <a:pPr lvl="4" rtl="0" eaLnBrk="1" latinLnBrk="0" hangingPunct="1"/>
            <a:r>
              <a:rPr lang="ru-RU" noProof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74D3254-B5CE-4249-9FB3-CED31F79C4DB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7344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641600" cy="5851525"/>
          </a:xfrm>
        </p:spPr>
        <p:txBody>
          <a:bodyPr vert="eaVert" rtlCol="0" anchor="ctr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0"/>
            <a:ext cx="7823200" cy="5851525"/>
          </a:xfrm>
        </p:spPr>
        <p:txBody>
          <a:bodyPr vert="eaVert" rtlCol="0"/>
          <a:lstStyle/>
          <a:p>
            <a:pPr lvl="0" rtl="0" eaLnBrk="1" latinLnBrk="0" hangingPunct="1"/>
            <a:r>
              <a:rPr lang="ru-RU" noProof="0"/>
              <a:t>Образец текста</a:t>
            </a:r>
          </a:p>
          <a:p>
            <a:pPr lvl="1" rtl="0" eaLnBrk="1" latinLnBrk="0" hangingPunct="1"/>
            <a:r>
              <a:rPr lang="ru-RU" noProof="0"/>
              <a:t>Второй уровень</a:t>
            </a:r>
          </a:p>
          <a:p>
            <a:pPr lvl="2" rtl="0" eaLnBrk="1" latinLnBrk="0" hangingPunct="1"/>
            <a:r>
              <a:rPr lang="ru-RU" noProof="0"/>
              <a:t>Третий уровень</a:t>
            </a:r>
          </a:p>
          <a:p>
            <a:pPr lvl="3" rtl="0" eaLnBrk="1" latinLnBrk="0" hangingPunct="1"/>
            <a:r>
              <a:rPr lang="ru-RU" noProof="0"/>
              <a:t>Четвертый уровень</a:t>
            </a:r>
          </a:p>
          <a:p>
            <a:pPr lvl="4" rtl="0" eaLnBrk="1" latinLnBrk="0" hangingPunct="1"/>
            <a:r>
              <a:rPr lang="ru-RU" noProof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84CEF6-7F82-48B9-8A70-08E23D77546C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0556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 eaLnBrk="1" latinLnBrk="0" hangingPunct="1"/>
            <a:r>
              <a:rPr lang="ru-RU" noProof="0"/>
              <a:t>Образец текста</a:t>
            </a:r>
          </a:p>
          <a:p>
            <a:pPr lvl="1" rtl="0" eaLnBrk="1" latinLnBrk="0" hangingPunct="1"/>
            <a:r>
              <a:rPr lang="ru-RU" noProof="0"/>
              <a:t>Второй уровень</a:t>
            </a:r>
          </a:p>
          <a:p>
            <a:pPr lvl="2" rtl="0" eaLnBrk="1" latinLnBrk="0" hangingPunct="1"/>
            <a:r>
              <a:rPr lang="ru-RU" noProof="0"/>
              <a:t>Третий уровень</a:t>
            </a:r>
          </a:p>
          <a:p>
            <a:pPr lvl="3" rtl="0" eaLnBrk="1" latinLnBrk="0" hangingPunct="1"/>
            <a:r>
              <a:rPr lang="ru-RU" noProof="0"/>
              <a:t>Четвертый уровень</a:t>
            </a:r>
          </a:p>
          <a:p>
            <a:pPr lvl="4" rtl="0" eaLnBrk="1" latinLnBrk="0" hangingPunct="1"/>
            <a:r>
              <a:rPr lang="ru-RU" noProof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0B259B-C8E6-4A03-90A4-C197D15471D7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7778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536" y="512064"/>
            <a:ext cx="10875264" cy="777240"/>
          </a:xfrm>
        </p:spPr>
        <p:txBody>
          <a:bodyPr tIns="64008" rtlCol="0"/>
          <a:lstStyle>
            <a:lvl1pPr algn="l">
              <a:buNone/>
              <a:defRPr sz="3800" b="0" cap="none" spc="-150" baseline="0"/>
            </a:lvl1pPr>
            <a:extLst/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42536" y="1351672"/>
            <a:ext cx="7624064" cy="977486"/>
          </a:xfrm>
        </p:spPr>
        <p:txBody>
          <a:bodyPr lIns="82296" tIns="45720" bIns="0" rtlCol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7DB34A6-FC20-4391-9909-B4E39E7F7564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9606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2064"/>
            <a:ext cx="10972800" cy="91440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9125" y="1770502"/>
            <a:ext cx="53848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  <a:p>
            <a:pPr lvl="1" rtl="0" eaLnBrk="1" latinLnBrk="0" hangingPunct="1"/>
            <a:r>
              <a:rPr lang="ru-RU" noProof="0"/>
              <a:t>Второй уровень</a:t>
            </a:r>
          </a:p>
          <a:p>
            <a:pPr lvl="2" rtl="0" eaLnBrk="1" latinLnBrk="0" hangingPunct="1"/>
            <a:r>
              <a:rPr lang="ru-RU" noProof="0"/>
              <a:t>Третий уровень</a:t>
            </a:r>
          </a:p>
          <a:p>
            <a:pPr lvl="3" rtl="0" eaLnBrk="1" latinLnBrk="0" hangingPunct="1"/>
            <a:r>
              <a:rPr lang="ru-RU" noProof="0"/>
              <a:t>Четвертый уровень</a:t>
            </a:r>
          </a:p>
          <a:p>
            <a:pPr lvl="4" rtl="0" eaLnBrk="1" latinLnBrk="0" hangingPunct="1"/>
            <a:r>
              <a:rPr lang="ru-RU" noProof="0"/>
              <a:t>Пятый уровень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7125" y="1770502"/>
            <a:ext cx="53848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  <a:p>
            <a:pPr lvl="1" rtl="0" eaLnBrk="1" latinLnBrk="0" hangingPunct="1"/>
            <a:r>
              <a:rPr lang="ru-RU" noProof="0"/>
              <a:t>Второй уровень</a:t>
            </a:r>
          </a:p>
          <a:p>
            <a:pPr lvl="2" rtl="0" eaLnBrk="1" latinLnBrk="0" hangingPunct="1"/>
            <a:r>
              <a:rPr lang="ru-RU" noProof="0"/>
              <a:t>Третий уровень</a:t>
            </a:r>
          </a:p>
          <a:p>
            <a:pPr lvl="3" rtl="0" eaLnBrk="1" latinLnBrk="0" hangingPunct="1"/>
            <a:r>
              <a:rPr lang="ru-RU" noProof="0"/>
              <a:t>Четвертый уровень</a:t>
            </a:r>
          </a:p>
          <a:p>
            <a:pPr lvl="4" rtl="0" eaLnBrk="1" latinLnBrk="0" hangingPunct="1"/>
            <a:r>
              <a:rPr lang="ru-RU" noProof="0"/>
              <a:t>Пятый уровень</a:t>
            </a:r>
            <a:endParaRPr kumimoji="0"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5FB75DC-9D8E-4731-9323-36A1C8E421E1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100"/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4950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099" y="512064"/>
            <a:ext cx="10363200" cy="914400"/>
          </a:xfrm>
        </p:spPr>
        <p:txBody>
          <a:bodyPr rtlCol="0" anchor="t"/>
          <a:lstStyle>
            <a:lvl1pPr>
              <a:defRPr sz="4000"/>
            </a:lvl1pPr>
            <a:extLst/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09750"/>
            <a:ext cx="5386917" cy="639762"/>
          </a:xfrm>
        </p:spPr>
        <p:txBody>
          <a:bodyPr rtlCol="0" anchor="ctr"/>
          <a:lstStyle>
            <a:lvl1pPr marL="73152" indent="0" algn="l">
              <a:buNone/>
              <a:defRPr sz="2400" b="0">
                <a:solidFill>
                  <a:schemeClr val="accent3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459037"/>
            <a:ext cx="5386917" cy="3959352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  <a:p>
            <a:pPr lvl="1" rtl="0" eaLnBrk="1" latinLnBrk="0" hangingPunct="1"/>
            <a:r>
              <a:rPr lang="ru-RU" noProof="0"/>
              <a:t>Второй уровень</a:t>
            </a:r>
          </a:p>
          <a:p>
            <a:pPr lvl="2" rtl="0" eaLnBrk="1" latinLnBrk="0" hangingPunct="1"/>
            <a:r>
              <a:rPr lang="ru-RU" noProof="0"/>
              <a:t>Третий уровень</a:t>
            </a:r>
          </a:p>
          <a:p>
            <a:pPr lvl="3" rtl="0" eaLnBrk="1" latinLnBrk="0" hangingPunct="1"/>
            <a:r>
              <a:rPr lang="ru-RU" noProof="0"/>
              <a:t>Четвертый уровень</a:t>
            </a:r>
          </a:p>
          <a:p>
            <a:pPr lvl="4" rtl="0" eaLnBrk="1" latinLnBrk="0" hangingPunct="1"/>
            <a:r>
              <a:rPr lang="ru-RU" noProof="0"/>
              <a:t>Пятый уровень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09750"/>
            <a:ext cx="5389033" cy="639762"/>
          </a:xfrm>
        </p:spPr>
        <p:txBody>
          <a:bodyPr rtlCol="0" anchor="ctr"/>
          <a:lstStyle>
            <a:lvl1pPr marL="73152" indent="0">
              <a:buNone/>
              <a:defRPr sz="2400" b="0">
                <a:solidFill>
                  <a:schemeClr val="accent3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459037"/>
            <a:ext cx="5389033" cy="3959352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  <a:p>
            <a:pPr lvl="1" rtl="0" eaLnBrk="1" latinLnBrk="0" hangingPunct="1"/>
            <a:r>
              <a:rPr lang="ru-RU" noProof="0"/>
              <a:t>Второй уровень</a:t>
            </a:r>
          </a:p>
          <a:p>
            <a:pPr lvl="2" rtl="0" eaLnBrk="1" latinLnBrk="0" hangingPunct="1"/>
            <a:r>
              <a:rPr lang="ru-RU" noProof="0"/>
              <a:t>Третий уровень</a:t>
            </a:r>
          </a:p>
          <a:p>
            <a:pPr lvl="3" rtl="0" eaLnBrk="1" latinLnBrk="0" hangingPunct="1"/>
            <a:r>
              <a:rPr lang="ru-RU" noProof="0"/>
              <a:t>Четвертый уровень</a:t>
            </a:r>
          </a:p>
          <a:p>
            <a:pPr lvl="4" rtl="0" eaLnBrk="1" latinLnBrk="0" hangingPunct="1"/>
            <a:r>
              <a:rPr lang="ru-RU" noProof="0"/>
              <a:t>Пятый уровень</a:t>
            </a:r>
            <a:endParaRPr kumimoji="0"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9EC17A-37C0-4CCA-9998-C1CBA71BB742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100"/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3346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</p:spPr>
        <p:txBody>
          <a:bodyPr rtlCol="0"/>
          <a:lstStyle>
            <a:lvl1pPr>
              <a:defRPr sz="4000" cap="none" baseline="0"/>
            </a:lvl1pPr>
            <a:extLst/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 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Дата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683F8F-49B7-42F7-9015-DD1952D90234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100"/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2071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Дата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16E81E9-2AE5-4EDF-AAC2-5D540E7DA071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100"/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9359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10972800" cy="1162050"/>
          </a:xfrm>
        </p:spPr>
        <p:txBody>
          <a:bodyPr rtlCol="0" anchor="ctr"/>
          <a:lstStyle>
            <a:lvl1pPr algn="l">
              <a:buNone/>
              <a:defRPr sz="3600" b="0"/>
            </a:lvl1pPr>
            <a:extLst/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435100"/>
            <a:ext cx="3352800" cy="4572000"/>
          </a:xfrm>
        </p:spPr>
        <p:txBody>
          <a:bodyPr rtlCol="0"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0" y="1435100"/>
            <a:ext cx="7315200" cy="4572000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  <a:p>
            <a:pPr lvl="1" rtl="0" eaLnBrk="1" latinLnBrk="0" hangingPunct="1"/>
            <a:r>
              <a:rPr lang="ru-RU" noProof="0"/>
              <a:t>Второй уровень</a:t>
            </a:r>
          </a:p>
          <a:p>
            <a:pPr lvl="2" rtl="0" eaLnBrk="1" latinLnBrk="0" hangingPunct="1"/>
            <a:r>
              <a:rPr lang="ru-RU" noProof="0"/>
              <a:t>Третий уровень</a:t>
            </a:r>
          </a:p>
          <a:p>
            <a:pPr lvl="3" rtl="0" eaLnBrk="1" latinLnBrk="0" hangingPunct="1"/>
            <a:r>
              <a:rPr lang="ru-RU" noProof="0"/>
              <a:t>Четвертый уровень</a:t>
            </a:r>
          </a:p>
          <a:p>
            <a:pPr lvl="4" rtl="0" eaLnBrk="1" latinLnBrk="0" hangingPunct="1"/>
            <a:r>
              <a:rPr lang="ru-RU" noProof="0"/>
              <a:t>Пятый уровень</a:t>
            </a:r>
            <a:endParaRPr kumimoji="0"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9DC6686-56AF-4898-B5FB-DCE7F5389297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100"/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1287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 7"/>
          <p:cNvSpPr/>
          <p:nvPr userDrawn="1"/>
        </p:nvSpPr>
        <p:spPr>
          <a:xfrm>
            <a:off x="490709" y="0"/>
            <a:ext cx="1170432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cxnSp>
        <p:nvCxnSpPr>
          <p:cNvPr id="9" name="Прямая соединительная линия 8"/>
          <p:cNvCxnSpPr/>
          <p:nvPr/>
        </p:nvCxnSpPr>
        <p:spPr>
          <a:xfrm flipV="1">
            <a:off x="484260" y="1885028"/>
            <a:ext cx="11710163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1219200" y="441252"/>
            <a:ext cx="9144000" cy="701749"/>
          </a:xfrm>
        </p:spPr>
        <p:txBody>
          <a:bodyPr rtlCol="0" anchor="b"/>
          <a:lstStyle>
            <a:lvl1pPr algn="l">
              <a:buNone/>
              <a:defRPr sz="2100" b="0"/>
            </a:lvl1pPr>
            <a:extLst/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490709" y="1893781"/>
            <a:ext cx="11704320" cy="4960144"/>
          </a:xfrm>
          <a:solidFill>
            <a:schemeClr val="bg2"/>
          </a:solidFill>
        </p:spPr>
        <p:txBody>
          <a:bodyPr rtlCol="0"/>
          <a:lstStyle>
            <a:lvl1pPr marL="0" indent="0">
              <a:buNone/>
              <a:defRPr sz="3200"/>
            </a:lvl1pPr>
            <a:extLst/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1219200" y="1150144"/>
            <a:ext cx="9144000" cy="685800"/>
          </a:xfrm>
        </p:spPr>
        <p:txBody>
          <a:bodyPr rtlCol="0"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rtl="0" eaLnBrk="1" latinLnBrk="0" hangingPunct="1"/>
            <a:r>
              <a:rPr lang="ru-RU" noProof="0"/>
              <a:t>Образец текста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>
          <a:xfrm>
            <a:off x="1219200" y="55499"/>
            <a:ext cx="7416800" cy="365125"/>
          </a:xfrm>
        </p:spPr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>
          <a:xfrm>
            <a:off x="8636000" y="55499"/>
            <a:ext cx="2844800" cy="365125"/>
          </a:xfrm>
        </p:spPr>
        <p:txBody>
          <a:bodyPr rtlCol="0"/>
          <a:lstStyle/>
          <a:p>
            <a:pPr rtl="0"/>
            <a:fld id="{70E46069-63F2-480E-A74D-661A1E2E0205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>
          <a:xfrm>
            <a:off x="11480800" y="55499"/>
            <a:ext cx="609600" cy="365125"/>
          </a:xfrm>
        </p:spPr>
        <p:txBody>
          <a:bodyPr rtlCol="0"/>
          <a:lstStyle>
            <a:lvl1pPr>
              <a:defRPr sz="1100"/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4392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 2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914400"/>
          </a:xfrm>
          <a:prstGeom prst="rect">
            <a:avLst/>
          </a:prstGeom>
        </p:spPr>
        <p:txBody>
          <a:bodyPr vert="horz" rtlCol="0" anchor="t">
            <a:no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3" name="Текст 12"/>
          <p:cNvSpPr>
            <a:spLocks noGrp="1"/>
          </p:cNvSpPr>
          <p:nvPr>
            <p:ph type="body" idx="1"/>
          </p:nvPr>
        </p:nvSpPr>
        <p:spPr>
          <a:xfrm>
            <a:off x="1219200" y="1783560"/>
            <a:ext cx="10363200" cy="45720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 eaLnBrk="1" latinLnBrk="0" hangingPunct="1"/>
            <a:r>
              <a:rPr lang="ru-RU" noProof="0" dirty="0"/>
              <a:t>Образец текста</a:t>
            </a:r>
          </a:p>
          <a:p>
            <a:pPr lvl="1" rtl="0" eaLnBrk="1" latinLnBrk="0" hangingPunct="1"/>
            <a:r>
              <a:rPr lang="ru-RU" noProof="0" dirty="0"/>
              <a:t>Второй уровень</a:t>
            </a:r>
          </a:p>
          <a:p>
            <a:pPr lvl="2" rtl="0" eaLnBrk="1" latinLnBrk="0" hangingPunct="1"/>
            <a:r>
              <a:rPr lang="ru-RU" noProof="0" dirty="0"/>
              <a:t>Третий уровень</a:t>
            </a:r>
          </a:p>
          <a:p>
            <a:pPr lvl="3" rtl="0" eaLnBrk="1" latinLnBrk="0" hangingPunct="1"/>
            <a:r>
              <a:rPr lang="ru-RU" noProof="0" dirty="0"/>
              <a:t>Четвертый уровень</a:t>
            </a:r>
          </a:p>
          <a:p>
            <a:pPr lvl="4" rtl="0" eaLnBrk="1" latinLnBrk="0" hangingPunct="1"/>
            <a:r>
              <a:rPr lang="ru-RU" noProof="0" dirty="0"/>
              <a:t>Пятый уровень</a:t>
            </a:r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3"/>
          </p:nvPr>
        </p:nvSpPr>
        <p:spPr>
          <a:xfrm>
            <a:off x="1219200" y="6416676"/>
            <a:ext cx="7416800" cy="365125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4" name="Дата 13"/>
          <p:cNvSpPr>
            <a:spLocks noGrp="1"/>
          </p:cNvSpPr>
          <p:nvPr>
            <p:ph type="dt" sz="half" idx="2"/>
          </p:nvPr>
        </p:nvSpPr>
        <p:spPr>
          <a:xfrm>
            <a:off x="8636000" y="6416676"/>
            <a:ext cx="2844800" cy="365125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fld id="{E7538B6D-B6E5-4DCD-B94D-91BD9CBDD86F}" type="datetime1">
              <a:rPr lang="ru-RU" noProof="0" smtClean="0"/>
              <a:t>24.04.2019</a:t>
            </a:fld>
            <a:endParaRPr lang="ru-RU" noProof="0" dirty="0"/>
          </a:p>
        </p:txBody>
      </p:sp>
      <p:sp>
        <p:nvSpPr>
          <p:cNvPr id="23" name="Номер слайда 22"/>
          <p:cNvSpPr>
            <a:spLocks noGrp="1"/>
          </p:cNvSpPr>
          <p:nvPr>
            <p:ph type="sldNum" sz="quarter" idx="4"/>
          </p:nvPr>
        </p:nvSpPr>
        <p:spPr>
          <a:xfrm>
            <a:off x="11480800" y="6416676"/>
            <a:ext cx="609600" cy="365125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380654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/>
              <a:t>«Исследование </a:t>
            </a:r>
            <a:r>
              <a:rPr lang="ru-RU" dirty="0"/>
              <a:t>Космоса»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r>
              <a:rPr lang="ru-RU" dirty="0"/>
              <a:t>«Организация познавательно-исследовательской деятельности дошкольников через организацию проекта и детского экспериментирования» </a:t>
            </a:r>
          </a:p>
          <a:p>
            <a:r>
              <a:rPr lang="ru-RU" dirty="0"/>
              <a:t>«Юный исследователь. Эксперимент-шоу»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9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0822080-10D9-4774-99A1-A1035007DF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411" y="143116"/>
            <a:ext cx="8953178" cy="6714884"/>
          </a:xfrm>
        </p:spPr>
      </p:pic>
    </p:spTree>
    <p:extLst>
      <p:ext uri="{BB962C8B-B14F-4D97-AF65-F5344CB8AC3E}">
        <p14:creationId xmlns:p14="http://schemas.microsoft.com/office/powerpoint/2010/main" val="384586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025569-66B8-4F92-92DE-8FAD8DB19C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97" y="0"/>
            <a:ext cx="103002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8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AAAE262-96C5-4EE1-9E22-6CA333D4F6F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49" y="117922"/>
            <a:ext cx="10587667" cy="6738084"/>
          </a:xfrm>
        </p:spPr>
      </p:pic>
    </p:spTree>
    <p:extLst>
      <p:ext uri="{BB962C8B-B14F-4D97-AF65-F5344CB8AC3E}">
        <p14:creationId xmlns:p14="http://schemas.microsoft.com/office/powerpoint/2010/main" val="187797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9">
            <a:extLst>
              <a:ext uri="{FF2B5EF4-FFF2-40B4-BE49-F238E27FC236}">
                <a16:creationId xmlns:a16="http://schemas.microsoft.com/office/drawing/2014/main" id="{8553E083-06A4-45F6-8EF8-F90F1EF689E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6" y="117479"/>
            <a:ext cx="10818735" cy="6627878"/>
          </a:xfrm>
        </p:spPr>
      </p:pic>
    </p:spTree>
    <p:extLst>
      <p:ext uri="{BB962C8B-B14F-4D97-AF65-F5344CB8AC3E}">
        <p14:creationId xmlns:p14="http://schemas.microsoft.com/office/powerpoint/2010/main" val="88143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2">
            <a:extLst>
              <a:ext uri="{FF2B5EF4-FFF2-40B4-BE49-F238E27FC236}">
                <a16:creationId xmlns:a16="http://schemas.microsoft.com/office/drawing/2014/main" id="{672BED57-5486-4626-B645-6454BF557B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39" y="112334"/>
            <a:ext cx="9959721" cy="663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2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5051F0-39D2-4975-BEAC-5F946A6D5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217" y="-217426"/>
            <a:ext cx="9144000" cy="701749"/>
          </a:xfrm>
        </p:spPr>
        <p:txBody>
          <a:bodyPr/>
          <a:lstStyle/>
          <a:p>
            <a:pPr algn="ctr"/>
            <a:r>
              <a:rPr lang="ru-RU" dirty="0"/>
              <a:t>Опыт № 1 и № 2 «Вращение Земли вокруг своей оси и вокруг Солнца»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2321773-272D-4C42-B597-788692EB49B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58" b="8558"/>
          <a:stretch>
            <a:fillRect/>
          </a:stretch>
        </p:blipFill>
        <p:spPr>
          <a:xfrm>
            <a:off x="244475" y="484188"/>
            <a:ext cx="11703050" cy="6373812"/>
          </a:xfrm>
        </p:spPr>
      </p:pic>
    </p:spTree>
    <p:extLst>
      <p:ext uri="{BB962C8B-B14F-4D97-AF65-F5344CB8AC3E}">
        <p14:creationId xmlns:p14="http://schemas.microsoft.com/office/powerpoint/2010/main" val="157847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337BCF-118E-4FD5-8036-26C1B0A12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0418" y="0"/>
            <a:ext cx="10363200" cy="415588"/>
          </a:xfrm>
        </p:spPr>
        <p:txBody>
          <a:bodyPr/>
          <a:lstStyle/>
          <a:p>
            <a:pPr algn="ctr"/>
            <a:r>
              <a:rPr lang="ru-RU" sz="2100" dirty="0"/>
              <a:t>Опыт № 3 «Спутники на орбите»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541A95F-D7A8-489F-A36E-E4B45AA9D7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180" y="415588"/>
            <a:ext cx="9225072" cy="6405106"/>
          </a:xfrm>
        </p:spPr>
      </p:pic>
    </p:spTree>
    <p:extLst>
      <p:ext uri="{BB962C8B-B14F-4D97-AF65-F5344CB8AC3E}">
        <p14:creationId xmlns:p14="http://schemas.microsoft.com/office/powerpoint/2010/main" val="184956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78DC28-DF4A-449D-B7EA-2C2A5E2A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930" y="86852"/>
            <a:ext cx="10363200" cy="415588"/>
          </a:xfrm>
        </p:spPr>
        <p:txBody>
          <a:bodyPr/>
          <a:lstStyle/>
          <a:p>
            <a:pPr algn="ctr"/>
            <a:r>
              <a:rPr lang="ru-RU" sz="2100" dirty="0"/>
              <a:t>Метеорит</a:t>
            </a:r>
          </a:p>
        </p:txBody>
      </p:sp>
      <p:pic>
        <p:nvPicPr>
          <p:cNvPr id="1026" name="Picture 2" descr="https://i.ytimg.com/vi/0JjGNEYPiDA/maxresdefault.jpg">
            <a:extLst>
              <a:ext uri="{FF2B5EF4-FFF2-40B4-BE49-F238E27FC236}">
                <a16:creationId xmlns:a16="http://schemas.microsoft.com/office/drawing/2014/main" id="{B0EBBD06-4735-4A32-96EF-28CE0BEAAB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66" y="501650"/>
            <a:ext cx="11144956" cy="626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3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78DC28-DF4A-449D-B7EA-2C2A5E2A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930" y="86852"/>
            <a:ext cx="10363200" cy="415588"/>
          </a:xfrm>
        </p:spPr>
        <p:txBody>
          <a:bodyPr/>
          <a:lstStyle/>
          <a:p>
            <a:pPr algn="ctr"/>
            <a:r>
              <a:rPr lang="ru-RU" sz="2100" dirty="0"/>
              <a:t>Комета</a:t>
            </a:r>
          </a:p>
        </p:txBody>
      </p:sp>
      <p:pic>
        <p:nvPicPr>
          <p:cNvPr id="2050" name="Picture 2" descr="https://avatars.mds.yandex.net/get-zen_doc/138668/pub_5bdd51390d30c900aba86d88_5bdd51b648efa800a9d315bc/scale_1200">
            <a:extLst>
              <a:ext uri="{FF2B5EF4-FFF2-40B4-BE49-F238E27FC236}">
                <a16:creationId xmlns:a16="http://schemas.microsoft.com/office/drawing/2014/main" id="{3B6585BE-3DAD-4723-A9E5-31C3F6AADD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04" y="496121"/>
            <a:ext cx="11106242" cy="627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78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C8258E-25C8-4E22-8100-E485EB79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922" y="127751"/>
            <a:ext cx="10363200" cy="428840"/>
          </a:xfrm>
        </p:spPr>
        <p:txBody>
          <a:bodyPr/>
          <a:lstStyle/>
          <a:p>
            <a:pPr algn="ctr"/>
            <a:r>
              <a:rPr lang="ru-RU" sz="2100" dirty="0"/>
              <a:t>Опыт № 4 «Кратеры»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EF871DC-2086-47E2-9118-7DF1C8B8DD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844" y="473335"/>
            <a:ext cx="9528312" cy="6384665"/>
          </a:xfrm>
        </p:spPr>
      </p:pic>
    </p:spTree>
    <p:extLst>
      <p:ext uri="{BB962C8B-B14F-4D97-AF65-F5344CB8AC3E}">
        <p14:creationId xmlns:p14="http://schemas.microsoft.com/office/powerpoint/2010/main" val="363638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аблон с оформлением &quot;Сумерки&quot;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5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010310_TF03460533.potx" id="{0C702667-0E55-4897-A7FE-56BC83A1F038}" vid="{EFA87251-8BBB-499F-A497-ACDBBF3D7109}"/>
    </a:ext>
  </a:extLst>
</a:theme>
</file>

<file path=ppt/theme/theme2.xml><?xml version="1.0" encoding="utf-8"?>
<a:theme xmlns:a="http://schemas.openxmlformats.org/drawingml/2006/main" name="Тема Offic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5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5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FFFBF3-BB42-47F7-806D-D5417A96E6A8}">
  <ds:schemaRefs>
    <ds:schemaRef ds:uri="a4f35948-e619-41b3-aa29-22878b09cfd2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40262f94-9f35-4ac3-9a90-690165a166b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FC28D37-012A-4F78-8189-E37D340068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B1B62E-928A-4006-B97D-326E5E8B4F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с оформлением Сумерки</Template>
  <TotalTime>77</TotalTime>
  <Words>58</Words>
  <Application>Microsoft Office PowerPoint</Application>
  <PresentationFormat>Широкоэкранный</PresentationFormat>
  <Paragraphs>12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Wingdings</vt:lpstr>
      <vt:lpstr>Wingdings 2</vt:lpstr>
      <vt:lpstr>Wingdings 3</vt:lpstr>
      <vt:lpstr>Шаблон с оформлением "Сумерки"</vt:lpstr>
      <vt:lpstr>«Исследование Космоса»</vt:lpstr>
      <vt:lpstr>Презентация PowerPoint</vt:lpstr>
      <vt:lpstr>Презентация PowerPoint</vt:lpstr>
      <vt:lpstr>Презентация PowerPoint</vt:lpstr>
      <vt:lpstr>Опыт № 1 и № 2 «Вращение Земли вокруг своей оси и вокруг Солнца»</vt:lpstr>
      <vt:lpstr>Опыт № 3 «Спутники на орбите»</vt:lpstr>
      <vt:lpstr>Метеорит</vt:lpstr>
      <vt:lpstr>Комета</vt:lpstr>
      <vt:lpstr>Опыт № 4 «Кратеры»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«Обследование Космоса»</dc:title>
  <dc:creator>Елена Ивановна Иванова</dc:creator>
  <cp:lastModifiedBy>Елена Ивановна Иванова</cp:lastModifiedBy>
  <cp:revision>11</cp:revision>
  <dcterms:created xsi:type="dcterms:W3CDTF">2019-04-06T12:01:42Z</dcterms:created>
  <dcterms:modified xsi:type="dcterms:W3CDTF">2019-04-24T16:06:43Z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74064800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