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9ACA-7978-4AA5-B852-9D22E6BAA2C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4B12-D477-42CD-8A13-25138149EFC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9ACA-7978-4AA5-B852-9D22E6BAA2C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4B12-D477-42CD-8A13-25138149E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9ACA-7978-4AA5-B852-9D22E6BAA2C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4B12-D477-42CD-8A13-25138149E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9ACA-7978-4AA5-B852-9D22E6BAA2C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4B12-D477-42CD-8A13-25138149EF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9ACA-7978-4AA5-B852-9D22E6BAA2C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4B12-D477-42CD-8A13-25138149E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9ACA-7978-4AA5-B852-9D22E6BAA2C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4B12-D477-42CD-8A13-25138149EF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9ACA-7978-4AA5-B852-9D22E6BAA2C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4B12-D477-42CD-8A13-25138149EFC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9ACA-7978-4AA5-B852-9D22E6BAA2C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4B12-D477-42CD-8A13-25138149E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9ACA-7978-4AA5-B852-9D22E6BAA2C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4B12-D477-42CD-8A13-25138149E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9ACA-7978-4AA5-B852-9D22E6BAA2C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4B12-D477-42CD-8A13-25138149E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C9ACA-7978-4AA5-B852-9D22E6BAA2C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4B12-D477-42CD-8A13-25138149EFC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2C9ACA-7978-4AA5-B852-9D22E6BAA2C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7754B12-D477-42CD-8A13-25138149EFC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899592" y="614315"/>
            <a:ext cx="7272808" cy="9361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cs typeface="Aharoni" panose="02010803020104030203" pitchFamily="2" charset="-79"/>
              </a:rPr>
              <a:t>Творческий проект по технологии</a:t>
            </a:r>
            <a:endParaRPr lang="ru-RU" sz="2400" dirty="0">
              <a:cs typeface="Aharoni" panose="02010803020104030203" pitchFamily="2" charset="-79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682532"/>
            <a:ext cx="7848872" cy="2250523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0" dirty="0" smtClean="0"/>
              <a:t>Картина для интерьера </a:t>
            </a:r>
            <a:br>
              <a:rPr lang="ru-RU" sz="3600" b="0" dirty="0" smtClean="0"/>
            </a:br>
            <a:r>
              <a:rPr lang="ru-RU" sz="3600" b="0" dirty="0" smtClean="0"/>
              <a:t>«Павлины»</a:t>
            </a:r>
            <a:endParaRPr lang="ru-RU" sz="3600" b="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84513" y="482203"/>
            <a:ext cx="228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 </a:t>
            </a:r>
            <a:br>
              <a:rPr lang="ru-RU" sz="54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139952" y="4581128"/>
            <a:ext cx="43924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В</a:t>
            </a:r>
            <a:r>
              <a:rPr lang="ru-RU" sz="1600" dirty="0" smtClean="0"/>
              <a:t>ыполнила:</a:t>
            </a:r>
          </a:p>
          <a:p>
            <a:pPr algn="r"/>
            <a:r>
              <a:rPr lang="ru-RU" sz="1600" dirty="0" smtClean="0"/>
              <a:t>учащаяся 9-а класса МБОУ СОШ № 3</a:t>
            </a:r>
          </a:p>
          <a:p>
            <a:pPr algn="r"/>
            <a:r>
              <a:rPr lang="ru-RU" sz="1600" dirty="0" smtClean="0"/>
              <a:t>им. атамана М.И. Платова</a:t>
            </a:r>
          </a:p>
          <a:p>
            <a:pPr algn="r"/>
            <a:r>
              <a:rPr lang="ru-RU" sz="1600" dirty="0" err="1" smtClean="0"/>
              <a:t>Босова</a:t>
            </a:r>
            <a:r>
              <a:rPr lang="ru-RU" sz="1600" dirty="0" smtClean="0"/>
              <a:t> Дарья</a:t>
            </a:r>
          </a:p>
          <a:p>
            <a:pPr algn="r"/>
            <a:endParaRPr lang="ru-RU" sz="1600" dirty="0" smtClean="0"/>
          </a:p>
          <a:p>
            <a:pPr algn="r"/>
            <a:r>
              <a:rPr lang="ru-RU" sz="1600" dirty="0" smtClean="0"/>
              <a:t>Руководитель:</a:t>
            </a:r>
          </a:p>
          <a:p>
            <a:pPr algn="r"/>
            <a:r>
              <a:rPr lang="ru-RU" sz="1600" dirty="0" smtClean="0"/>
              <a:t>учитель технологии МБОУ СОШ № 3</a:t>
            </a:r>
          </a:p>
          <a:p>
            <a:pPr algn="r"/>
            <a:r>
              <a:rPr lang="ru-RU" sz="1600" dirty="0" smtClean="0"/>
              <a:t>Мороз Е.В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645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260648"/>
            <a:ext cx="2970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Технология</a:t>
            </a:r>
            <a:r>
              <a:rPr lang="ru-RU" b="1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изготовления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665546"/>
            <a:ext cx="7920880" cy="5594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1.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Канва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вставляется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пяльцы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;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бисерная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вышивка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отличие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вышивки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крестом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объемна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поэтому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для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этого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вида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рукоделия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нужно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подбирать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пяльцы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большого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диаметра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которые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рисунок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поместится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целиком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Times New Roman"/>
              </a:rPr>
              <a:t>2.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Определила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центр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полотна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схеме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есть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обозначение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стрелкой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;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3.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Вышивание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производится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горизонтальными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или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вертикальными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рядами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бисеринка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за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бисеринкой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;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Times New Roman"/>
              </a:rPr>
              <a:t>4.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Каждая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бисеринка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закрепляется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своей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клетке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канвы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;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5.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Закрепление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нитки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осуществляется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двумя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Baskerville Old Face"/>
              </a:rPr>
              <a:t>–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тремя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маленькими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стежками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;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6.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каждой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новой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нитью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первую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последнюю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бисеринку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закрепляют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двойным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стежком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; -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бисеринки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нашиваются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канву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косыми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стежками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шва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Baskerville Old Face"/>
              </a:rPr>
              <a:t>«</a:t>
            </a:r>
            <a:r>
              <a:rPr lang="ru-RU" sz="1600" dirty="0" err="1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полукрест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Baskerville Old Face"/>
              </a:rPr>
              <a:t>»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где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каждая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бисеринка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соответствует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знаку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схеме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;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вышивание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горизонтальными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рядами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вышивание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вертикальными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рядами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Times New Roman"/>
              </a:rPr>
              <a:t>7.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Готовая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вышивка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накладывается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картон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остаток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ткани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подворачивается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изнаночную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сторону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приклеивается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;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8.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Натянутая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картон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вышивка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вставляется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рамку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Baskerville Old Face"/>
              </a:rPr>
              <a:t> </a:t>
            </a:r>
            <a:endParaRPr lang="ru-RU" sz="1600" dirty="0">
              <a:effectLst/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62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12143" y="404664"/>
            <a:ext cx="8064895" cy="2634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</a:rPr>
              <a:t>Основной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метод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вышивки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картины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бисером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-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когда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бисеринки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нашиваются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на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канву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косыми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стежками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шва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"</a:t>
            </a:r>
            <a:r>
              <a:rPr lang="ru-RU" sz="1600" dirty="0" err="1" smtClean="0">
                <a:effectLst/>
                <a:latin typeface="Times New Roman"/>
                <a:ea typeface="Times New Roman"/>
              </a:rPr>
              <a:t>полукрест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",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где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каждая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бисеринка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соответствует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кресту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на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узоре</a:t>
            </a:r>
            <a:endParaRPr lang="ru-RU" sz="14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</a:rPr>
              <a:t>Бисеринки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при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вышивании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должны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ложиться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ровно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с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одинаковым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наклоном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.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Но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это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в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идеале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на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самом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деле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этого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достичь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не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так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просто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.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Причина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в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том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что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даже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чешский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бисер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к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сожалению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не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идеально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ровный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одинаковый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. 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</a:rPr>
              <a:t>Первую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последнюю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бисеринки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в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ряду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рекомендуется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закреплять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двойным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стежком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. 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1" name="Рисунок 16" descr="hello_html_m3495a3f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025807"/>
            <a:ext cx="5382859" cy="236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001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068" y="442933"/>
            <a:ext cx="3206864" cy="1982911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480" y="188640"/>
            <a:ext cx="3457037" cy="39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Правила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Times New Roman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техники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Times New Roman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безопасности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99522"/>
            <a:ext cx="8136904" cy="5224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600" b="1" dirty="0" smtClean="0">
              <a:solidFill>
                <a:srgbClr val="333333"/>
              </a:solidFill>
              <a:effectLst/>
              <a:latin typeface="Times New Roman"/>
              <a:ea typeface="Times New Roman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333333"/>
                </a:solidFill>
                <a:latin typeface="Times New Roman"/>
                <a:ea typeface="Times New Roman"/>
                <a:cs typeface="Calibri"/>
              </a:rPr>
              <a:t>Работа</a:t>
            </a:r>
            <a:r>
              <a:rPr lang="ru-RU" sz="1600" b="1" dirty="0" smtClean="0">
                <a:solidFill>
                  <a:srgbClr val="333333"/>
                </a:solidFill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b="1" dirty="0" smtClean="0">
                <a:solidFill>
                  <a:srgbClr val="333333"/>
                </a:solidFill>
                <a:latin typeface="Times New Roman"/>
                <a:ea typeface="Times New Roman"/>
                <a:cs typeface="Calibri"/>
              </a:rPr>
              <a:t>с</a:t>
            </a:r>
            <a:r>
              <a:rPr lang="ru-RU" sz="1600" b="1" dirty="0" smtClean="0">
                <a:solidFill>
                  <a:srgbClr val="333333"/>
                </a:solidFill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b="1" dirty="0" smtClean="0">
                <a:solidFill>
                  <a:srgbClr val="333333"/>
                </a:solidFill>
                <a:latin typeface="Times New Roman"/>
                <a:ea typeface="Times New Roman"/>
                <a:cs typeface="Calibri"/>
              </a:rPr>
              <a:t>иголками</a:t>
            </a:r>
            <a:endParaRPr lang="ru-RU" sz="1600" dirty="0" smtClean="0"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1.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Хранить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иголку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определенном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месте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2.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время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работы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иголки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булавки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вкалывать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подушечку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3.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Обязательно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найти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потерянную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иглу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4.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Кусочки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сломанной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иглы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собрать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выбросить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5.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Нельзя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брать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иглу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рот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вкалывать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одежду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мелкие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предметы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стены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занавески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6.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Шить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нужно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только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наперстком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Calibri"/>
                <a:ea typeface="Times New Roman"/>
                <a:cs typeface="Times New Roman"/>
              </a:rPr>
              <a:t> 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333333"/>
                </a:solidFill>
                <a:latin typeface="Times New Roman"/>
                <a:ea typeface="Times New Roman"/>
                <a:cs typeface="Calibri"/>
              </a:rPr>
              <a:t>Работа</a:t>
            </a:r>
            <a:r>
              <a:rPr lang="ru-RU" sz="1600" b="1" dirty="0" smtClean="0">
                <a:solidFill>
                  <a:srgbClr val="333333"/>
                </a:solidFill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b="1" dirty="0" smtClean="0">
                <a:solidFill>
                  <a:srgbClr val="333333"/>
                </a:solidFill>
                <a:latin typeface="Times New Roman"/>
                <a:ea typeface="Times New Roman"/>
                <a:cs typeface="Calibri"/>
              </a:rPr>
              <a:t>с</a:t>
            </a:r>
            <a:r>
              <a:rPr lang="ru-RU" sz="1600" b="1" dirty="0" smtClean="0">
                <a:solidFill>
                  <a:srgbClr val="333333"/>
                </a:solidFill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b="1" dirty="0" smtClean="0">
                <a:solidFill>
                  <a:srgbClr val="333333"/>
                </a:solidFill>
                <a:latin typeface="Times New Roman"/>
                <a:ea typeface="Times New Roman"/>
                <a:cs typeface="Calibri"/>
              </a:rPr>
              <a:t>ножницами</a:t>
            </a:r>
            <a:endParaRPr lang="ru-RU" sz="1600" dirty="0" smtClean="0"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1.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Класть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ножницы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справа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сомкнутыми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лезвиями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направленными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себя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2.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Передавать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переносить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ножницы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колечками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вперед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сомкнутыми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лезвиями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3.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оставлять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ножницы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около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подвижных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частей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машины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600" i="1" dirty="0" smtClean="0">
              <a:effectLst/>
              <a:latin typeface="Times New Roman"/>
              <a:ea typeface="Times New Roman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i="1" dirty="0" smtClean="0">
                <a:effectLst/>
                <a:latin typeface="Times New Roman"/>
                <a:ea typeface="Times New Roman"/>
                <a:cs typeface="Calibri"/>
              </a:rPr>
              <a:t> 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Calibri"/>
              </a:rPr>
              <a:t>Работа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Calibri"/>
              </a:rPr>
              <a:t>с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Calibri"/>
              </a:rPr>
              <a:t>электрическим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Calibri"/>
              </a:rPr>
              <a:t>утюгом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Times New Roman"/>
                <a:cs typeface="Arial"/>
              </a:rPr>
              <a:t>: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Baskerville Old Face"/>
                <a:ea typeface="Times New Roman"/>
                <a:cs typeface="Times New Roman"/>
              </a:rPr>
              <a:t> 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1.Перед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работой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утюгом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проверить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исправность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шнура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2.Утюг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включать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выключать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только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сухими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руками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берясь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за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корпус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вилки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3.Ставить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утюг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на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подставку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;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следить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чтобы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подошва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утюга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не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касалась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шнура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>
              <a:effectLst/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718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6086" y="188640"/>
            <a:ext cx="3162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Экономическое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Times New Roman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обоснование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677414"/>
              </p:ext>
            </p:extLst>
          </p:nvPr>
        </p:nvGraphicFramePr>
        <p:xfrm>
          <a:off x="755575" y="856266"/>
          <a:ext cx="7416824" cy="4804983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1483212"/>
                <a:gridCol w="1483212"/>
                <a:gridCol w="1483212"/>
                <a:gridCol w="1483212"/>
                <a:gridCol w="1483976"/>
              </a:tblGrid>
              <a:tr h="1037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effectLst/>
                          <a:latin typeface="Arial"/>
                          <a:ea typeface="Calibri"/>
                          <a:cs typeface="Calibri"/>
                        </a:rPr>
                        <a:t>№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наименование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Цена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(руб.)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Кол-во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(шт.)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Всего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(руб.)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7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Вышивка с эскизом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450 руб.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1 шт.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450 руб.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72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Бисер разных цветов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18 руб.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39 шт.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(23 цвета)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702 руб.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8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Рама (с оформлением  в багетной мастерской)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effectLst/>
                          <a:latin typeface="Arial"/>
                          <a:ea typeface="Calibri"/>
                          <a:cs typeface="Calibri"/>
                        </a:rPr>
                        <a:t>1000 руб.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1 шт.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1000 руб.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2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Нитки капроновые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50 руб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effectLst/>
                          <a:latin typeface="Arial"/>
                          <a:ea typeface="Calibri"/>
                          <a:cs typeface="Calibri"/>
                        </a:rPr>
                        <a:t>2 шт.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effectLst/>
                          <a:latin typeface="Arial"/>
                          <a:ea typeface="Calibri"/>
                          <a:cs typeface="Calibri"/>
                        </a:rPr>
                        <a:t>100 руб.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96" y="5949280"/>
            <a:ext cx="756084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037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0407" y="2564904"/>
            <a:ext cx="5711492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Процесс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изготовления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эксплуатации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моего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изделия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повлекут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за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собой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изменения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окружающей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среде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нарушения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жизнедеятельности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человека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так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как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мой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комплект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изготовлен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из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экологически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чистых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материалов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Остатки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материалов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пригодятся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мне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для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выполнения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следующих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проектных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работ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считаю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что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мой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проект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Baskerville Old Face"/>
              </a:rPr>
              <a:t>–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это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экологически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чистое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изделие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>
              <a:effectLst/>
              <a:latin typeface="Calibri"/>
              <a:ea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042" y="548680"/>
            <a:ext cx="387875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2000" b="1" dirty="0" smtClean="0">
                <a:solidFill>
                  <a:srgbClr val="333333"/>
                </a:solidFill>
                <a:latin typeface="Times New Roman"/>
                <a:ea typeface="Times New Roman"/>
                <a:cs typeface="Calibri"/>
              </a:rPr>
              <a:t>       Экологическое</a:t>
            </a:r>
            <a:r>
              <a:rPr lang="ru-RU" sz="2000" b="1" dirty="0" smtClean="0">
                <a:solidFill>
                  <a:srgbClr val="333333"/>
                </a:solidFill>
                <a:latin typeface="Baskerville Old Face"/>
                <a:ea typeface="Times New Roman"/>
                <a:cs typeface="Arial"/>
              </a:rPr>
              <a:t> </a:t>
            </a: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  <a:cs typeface="Calibri"/>
              </a:rPr>
              <a:t>обоснование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3" y="156025"/>
            <a:ext cx="2688297" cy="3284984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617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911021"/>
            <a:ext cx="3672408" cy="3773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Если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бы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мне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пришлось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рекламировать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свое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изделие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то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бы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написала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такие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стихи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: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Calibri"/>
                <a:ea typeface="Times New Roman"/>
                <a:cs typeface="Times New Roman"/>
              </a:rPr>
              <a:t> 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333333"/>
              </a:solidFill>
              <a:effectLst/>
              <a:latin typeface="Times New Roman"/>
              <a:ea typeface="Times New Roman"/>
              <a:cs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rgbClr val="333333"/>
              </a:solidFill>
              <a:latin typeface="Times New Roman"/>
              <a:ea typeface="Times New Roman"/>
              <a:cs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333333"/>
              </a:solidFill>
              <a:effectLst/>
              <a:latin typeface="Times New Roman"/>
              <a:ea typeface="Times New Roman"/>
              <a:cs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rgbClr val="333333"/>
              </a:solidFill>
              <a:latin typeface="Times New Roman"/>
              <a:ea typeface="Times New Roman"/>
              <a:cs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Нас искусство вдохновляет.</a:t>
            </a:r>
            <a:endParaRPr lang="ru-RU" dirty="0" smtClean="0">
              <a:effectLst/>
              <a:latin typeface="Calibri"/>
              <a:ea typeface="Calibri"/>
              <a:cs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Calibri"/>
              </a:rPr>
              <a:t>Позитив и радость дарит!</a:t>
            </a:r>
            <a:endParaRPr lang="ru-RU" dirty="0" smtClean="0">
              <a:effectLst/>
              <a:latin typeface="Calibri"/>
              <a:ea typeface="Calibri"/>
              <a:cs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Calibri"/>
              </a:rPr>
              <a:t>Это главная причина, </a:t>
            </a:r>
            <a:endParaRPr lang="ru-RU" dirty="0" smtClean="0">
              <a:effectLst/>
              <a:latin typeface="Calibri"/>
              <a:ea typeface="Calibri"/>
              <a:cs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Calibri"/>
              </a:rPr>
              <a:t>В интерьер – моя картина!</a:t>
            </a:r>
            <a:endParaRPr lang="ru-RU" dirty="0">
              <a:effectLst/>
              <a:latin typeface="Calibri"/>
              <a:ea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404664"/>
            <a:ext cx="1237518" cy="5063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0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Calibri"/>
              </a:rPr>
              <a:t>Реклама</a:t>
            </a:r>
            <a:r>
              <a:rPr lang="ru-RU" sz="2000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Times New Roman"/>
                <a:cs typeface="Arial"/>
              </a:rPr>
              <a:t> </a:t>
            </a:r>
            <a:endParaRPr lang="ru-RU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Calibri"/>
            </a:endParaRPr>
          </a:p>
        </p:txBody>
      </p:sp>
      <p:pic>
        <p:nvPicPr>
          <p:cNvPr id="3074" name="Picture 2" descr="C:\Users\шорец\Desktop\ПРОЕКТ\IMG-20181127-WA0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712" y="1052736"/>
            <a:ext cx="3294366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14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005064"/>
            <a:ext cx="3598552" cy="2400748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03848" y="263065"/>
            <a:ext cx="5472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Обоснование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Calibri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выбора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Calibri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темы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Calibri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творческого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Calibri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проекта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717618"/>
            <a:ext cx="5904656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Вышивка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бисером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камнями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сейчас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очень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популярна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ценится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высоко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.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Это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ручная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работа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,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требующая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от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мастера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множество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упорства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,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трудолюбия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терпения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Вышивка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бисером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сегодня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популярна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так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же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,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наверное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,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как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в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прошлом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столетии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.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Только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если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раньше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в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основном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расшивали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корсеты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,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платья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элементы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декора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,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то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сейчас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вышивают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картины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,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украшения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,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также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одежду.</a:t>
            </a:r>
            <a:endParaRPr lang="ru-RU" sz="12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600" dirty="0">
              <a:effectLst/>
              <a:latin typeface="Calibri"/>
              <a:ea typeface="Calibri"/>
              <a:cs typeface="Calibri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2340429" cy="209904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359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404664"/>
            <a:ext cx="4355976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333333"/>
                </a:solidFill>
                <a:latin typeface="Times New Roman"/>
                <a:ea typeface="Times New Roman"/>
              </a:rPr>
              <a:t>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агия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многоцветных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капелек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вновь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начала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манить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к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себе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людей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открывая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неувядающее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очарование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бисера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400" dirty="0" smtClean="0">
              <a:effectLst/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</a:rPr>
              <a:t>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купила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набор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для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вышивки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бисером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.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как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только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начала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вышивать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увлеклась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теперь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уже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не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представляю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себе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вечера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без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этого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увлекательного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занятия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.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У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меня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уже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несколько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красивых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картин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вышитых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бисером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.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каждый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раз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мои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работы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сложнее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интереснее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- 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стремлюсь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узнавать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что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-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то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</a:rPr>
              <a:t>новое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!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99" y="2022379"/>
            <a:ext cx="3503389" cy="2704617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659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392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Определение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Times New Roman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конкретной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Times New Roman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задачи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Times New Roman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и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Times New Roman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ее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Times New Roman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формулировка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92763"/>
            <a:ext cx="8352928" cy="596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Картину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можно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купить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магазине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трудно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найти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что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требует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душа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которую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мысленно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себе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нарисовал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….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Поэтому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можно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создать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желаемое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своими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руками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этого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есть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целый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ряд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неоспоримых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преимуществ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2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-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первых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собственноручно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расшитая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работа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обойдется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вам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дешевле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2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-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вторых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станете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обладательницей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уникального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изделия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Вышивка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бисером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—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это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еще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невероятно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модно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2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Третье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медики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признают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что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вышивание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прекрасно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успокаивает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нервы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снимает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стресс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2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Вышивание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Baskerville Old Face"/>
              </a:rPr>
              <a:t>—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созидательный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творческий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отдых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хорошее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лекарство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против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стресса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страхов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тревог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2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-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четвертых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бисер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дает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отличную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возможность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подарить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Baskerville Old Face"/>
              </a:rPr>
              <a:t>«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вторую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жизнь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Baskerville Old Face"/>
              </a:rPr>
              <a:t>»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старой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одежде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обновить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свой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гардероб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2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Пятое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умение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вышивать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бисером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избавляет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проблемы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ломать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голову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над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извечным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вопросом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: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что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подарить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подруге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маме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бабушке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день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рождения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восьмое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марта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новый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год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другие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праздники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2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Шестое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любая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вышивка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том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числе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бисерная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объединяет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помогает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найти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общий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язык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самыми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разными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людьми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200" dirty="0" smtClean="0">
              <a:effectLst/>
              <a:latin typeface="Calibri"/>
              <a:ea typeface="Calibri"/>
              <a:cs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Вывод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: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все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перечисленные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доводы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убедили меня в том, что я обновлю интерьер при помощи вышитой бисером картины.</a:t>
            </a:r>
            <a:endParaRPr lang="ru-RU" sz="1200" dirty="0" smtClean="0">
              <a:effectLst/>
              <a:latin typeface="Calibri"/>
              <a:ea typeface="Calibri"/>
              <a:cs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657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676474" cy="4252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9792" y="548680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Схема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Calibri"/>
                <a:cs typeface="Arial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обдумывания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191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332656"/>
            <a:ext cx="25692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Историческая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/>
                <a:ea typeface="Calibri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справка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16454" y="887083"/>
            <a:ext cx="4608511" cy="490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Искусство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вышивания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имеет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многовековую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историю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.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Находки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археологов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,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которые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относятся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к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IX </a:t>
            </a:r>
            <a:r>
              <a:rPr lang="ru-RU" sz="1600" dirty="0" smtClean="0">
                <a:effectLst/>
                <a:latin typeface="Baskerville Old Face"/>
                <a:ea typeface="Calibri"/>
                <a:cs typeface="Baskerville Old Face"/>
              </a:rPr>
              <a:t>–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XII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векам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,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говорят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о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том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,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что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вышивка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существовала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уже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в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эпоху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Древней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Руси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Самой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нарядной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эффектной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среди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всех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видов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являлась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вышивка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серебряными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золотыми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нитями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с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использованием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драгоценных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камней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,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перламутра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речного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 </a:t>
            </a:r>
            <a:r>
              <a:rPr lang="ru-RU" sz="1600" dirty="0" smtClean="0">
                <a:effectLst/>
                <a:latin typeface="Times New Roman"/>
                <a:ea typeface="Calibri"/>
                <a:cs typeface="Calibri"/>
              </a:rPr>
              <a:t>жемчуга</a:t>
            </a:r>
            <a:r>
              <a:rPr lang="ru-RU" sz="1600" dirty="0" smtClean="0">
                <a:effectLst/>
                <a:latin typeface="Baskerville Old Face"/>
                <a:ea typeface="Calibri"/>
                <a:cs typeface="Calibri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К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середине</a:t>
            </a:r>
            <a:r>
              <a:rPr lang="ru-RU" sz="1600" dirty="0">
                <a:latin typeface="Baskerville Old Face"/>
                <a:ea typeface="Times New Roman"/>
              </a:rPr>
              <a:t> XVIII </a:t>
            </a:r>
            <a:r>
              <a:rPr lang="ru-RU" sz="1600" dirty="0">
                <a:latin typeface="Times New Roman"/>
                <a:ea typeface="Times New Roman"/>
              </a:rPr>
              <a:t>века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жемчужное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шитье</a:t>
            </a:r>
            <a:r>
              <a:rPr lang="ru-RU" sz="1600" dirty="0">
                <a:latin typeface="Baskerville Old Face"/>
                <a:ea typeface="Times New Roman"/>
              </a:rPr>
              <a:t>, </a:t>
            </a:r>
            <a:r>
              <a:rPr lang="ru-RU" sz="1600" dirty="0">
                <a:latin typeface="Times New Roman"/>
                <a:ea typeface="Times New Roman"/>
              </a:rPr>
              <a:t>вышивка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золотыми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нитями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постепенно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уходит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в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лета</a:t>
            </a:r>
            <a:r>
              <a:rPr lang="ru-RU" sz="1600" dirty="0">
                <a:latin typeface="Baskerville Old Face"/>
                <a:ea typeface="Times New Roman"/>
              </a:rPr>
              <a:t>, </a:t>
            </a:r>
            <a:r>
              <a:rPr lang="ru-RU" sz="1600" dirty="0">
                <a:latin typeface="Times New Roman"/>
                <a:ea typeface="Times New Roman"/>
              </a:rPr>
              <a:t>и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на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смену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ему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приходит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бисер</a:t>
            </a:r>
            <a:r>
              <a:rPr lang="ru-RU" sz="1600" dirty="0">
                <a:latin typeface="Baskerville Old Face"/>
                <a:ea typeface="Times New Roman"/>
              </a:rPr>
              <a:t>. </a:t>
            </a:r>
            <a:r>
              <a:rPr lang="ru-RU" sz="1600" dirty="0">
                <a:latin typeface="Times New Roman"/>
                <a:ea typeface="Times New Roman"/>
              </a:rPr>
              <a:t>Сама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Россия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бисер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не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производила</a:t>
            </a:r>
            <a:r>
              <a:rPr lang="ru-RU" sz="1600" dirty="0">
                <a:latin typeface="Baskerville Old Face"/>
                <a:ea typeface="Times New Roman"/>
              </a:rPr>
              <a:t>, </a:t>
            </a:r>
            <a:r>
              <a:rPr lang="ru-RU" sz="1600" dirty="0">
                <a:latin typeface="Times New Roman"/>
                <a:ea typeface="Times New Roman"/>
              </a:rPr>
              <a:t>но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тем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не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менее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в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тот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период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развитие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бисерного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рукоделия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было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настолько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популярным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и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достигло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такого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совершенства</a:t>
            </a:r>
            <a:r>
              <a:rPr lang="ru-RU" sz="1600" dirty="0">
                <a:latin typeface="Baskerville Old Face"/>
                <a:ea typeface="Times New Roman"/>
              </a:rPr>
              <a:t>, </a:t>
            </a:r>
            <a:r>
              <a:rPr lang="ru-RU" sz="1600" dirty="0">
                <a:latin typeface="Times New Roman"/>
                <a:ea typeface="Times New Roman"/>
              </a:rPr>
              <a:t>что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конец</a:t>
            </a:r>
            <a:r>
              <a:rPr lang="ru-RU" sz="1600" dirty="0">
                <a:latin typeface="Baskerville Old Face"/>
                <a:ea typeface="Times New Roman"/>
              </a:rPr>
              <a:t> XVIII </a:t>
            </a:r>
            <a:r>
              <a:rPr lang="ru-RU" sz="1600" dirty="0">
                <a:latin typeface="Times New Roman"/>
                <a:ea typeface="Times New Roman"/>
              </a:rPr>
              <a:t>и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середина</a:t>
            </a:r>
            <a:r>
              <a:rPr lang="ru-RU" sz="1600" dirty="0">
                <a:latin typeface="Baskerville Old Face"/>
                <a:ea typeface="Times New Roman"/>
              </a:rPr>
              <a:t> XI</a:t>
            </a:r>
            <a:r>
              <a:rPr lang="ru-RU" sz="1600" dirty="0">
                <a:latin typeface="Times New Roman"/>
                <a:ea typeface="Times New Roman"/>
              </a:rPr>
              <a:t>Х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века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вошли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в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историю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как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Baskerville Old Face"/>
                <a:ea typeface="Times New Roman"/>
                <a:cs typeface="Baskerville Old Face"/>
              </a:rPr>
              <a:t>«</a:t>
            </a:r>
            <a:r>
              <a:rPr lang="ru-RU" sz="1600" dirty="0">
                <a:latin typeface="Times New Roman"/>
                <a:ea typeface="Times New Roman"/>
              </a:rPr>
              <a:t>золотой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век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русского</a:t>
            </a:r>
            <a:r>
              <a:rPr lang="ru-RU" sz="1600" dirty="0">
                <a:latin typeface="Baskerville Old Face"/>
                <a:ea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</a:rPr>
              <a:t>бисера</a:t>
            </a:r>
            <a:r>
              <a:rPr lang="ru-RU" sz="1600" dirty="0">
                <a:latin typeface="Baskerville Old Face"/>
                <a:ea typeface="Times New Roman"/>
                <a:cs typeface="Baskerville Old Face"/>
              </a:rPr>
              <a:t>»</a:t>
            </a:r>
            <a:r>
              <a:rPr lang="ru-RU" sz="1600" dirty="0">
                <a:latin typeface="Baskerville Old Face"/>
                <a:ea typeface="Times New Roman"/>
              </a:rPr>
              <a:t>.</a:t>
            </a:r>
            <a:endParaRPr lang="ru-RU" sz="1600" dirty="0">
              <a:effectLst/>
              <a:latin typeface="Calibri"/>
              <a:ea typeface="Calibri"/>
              <a:cs typeface="Calibri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80728"/>
            <a:ext cx="3002573" cy="251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98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332656"/>
            <a:ext cx="1783309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Calibri"/>
              </a:rPr>
              <a:t>Вариативность</a:t>
            </a:r>
            <a:endParaRPr lang="ru-RU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ea typeface="Calibri"/>
              <a:cs typeface="Calibri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71980" y="5733255"/>
            <a:ext cx="4248472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Вышивка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"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крестом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"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данная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технология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очень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интересная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очень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трудоёмкая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Этой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техникой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увлекаюсь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давно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899592" y="1196752"/>
            <a:ext cx="3888432" cy="10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Вышивка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лентами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очень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интересный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вид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рукоделия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требует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большого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мастерства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терпения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малоизвестная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меня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техника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требует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ее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изучения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особой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усидчивости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аккуратности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Рисунок 14" descr="https://podelkiruchkami.ru/wp-content/uploads/2017/04/piony-zastav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07174"/>
            <a:ext cx="4536504" cy="243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069037" y="3519155"/>
            <a:ext cx="3563888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Вышивка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бисером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Baskerville Old Face" pitchFamily="18" charset="0"/>
              </a:rPr>
              <a:t>–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данный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вид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рукоделия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издревле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славится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мастерицами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требует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большого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денежного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вложения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им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владею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совершенстве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выбираю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вышивку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бисером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4" name="Рисунок 15" descr="http://nn.luvr-shop.ru/wa-data/public/shop/products/40/10/21040/images/5206/5206.750x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29754"/>
            <a:ext cx="3240360" cy="244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79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499992" y="1677580"/>
            <a:ext cx="4320480" cy="357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anose="02020602080505020303" pitchFamily="18" charset="0"/>
                <a:ea typeface="Times New Roman" pitchFamily="18" charset="0"/>
                <a:cs typeface="Arial" pitchFamily="34" charset="0"/>
              </a:rPr>
              <a:t>1.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Канва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для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вышивки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с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нанесенным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рисунком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Бисер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23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оттенков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Пяльцы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Бисерная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вышивка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в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отличие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от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вышивки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крестом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объемна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Значит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для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этого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вида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рукоделия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нужно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подбирать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пяльцы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большого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диаметра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в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которые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рисунок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поместится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целиком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4.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Иглы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для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бисера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5.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Нитки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для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вышивания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бисером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должны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быть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прочные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шелк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полиэстер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нейлон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капрон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).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Я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использовала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капрон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askerville Old Face" pitchFamily="18" charset="0"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Ножницы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3" name="Picture 1" descr="IMG-20171122-WA002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27" y="1844824"/>
            <a:ext cx="3673982" cy="275387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83768" y="260648"/>
            <a:ext cx="44102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Материалы</a:t>
            </a:r>
            <a:r>
              <a:rPr lang="ru-RU" altLang="ru-RU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altLang="ru-RU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и</a:t>
            </a:r>
            <a:r>
              <a:rPr lang="ru-RU" altLang="ru-RU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altLang="ru-RU" b="1" dirty="0">
                <a:solidFill>
                  <a:srgbClr val="3333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Calibri" pitchFamily="34" charset="0"/>
              </a:rPr>
              <a:t>инструменты</a:t>
            </a:r>
            <a:endParaRPr lang="ru-RU" altLang="ru-RU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29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8490" y="2204864"/>
            <a:ext cx="8262664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-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качественно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выполненная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вышивка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;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Times New Roman"/>
              </a:rPr>
              <a:t>      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-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изделие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должно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быть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заметным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т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.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должно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быть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красивым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выделяющимся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соответствовать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моде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;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-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работа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из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бисера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должна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быть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аккуратной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оригинальной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яркой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;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-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возникшие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дефекты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должны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быть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устранены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в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процессе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работы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;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-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изделие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должно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иметь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низкую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  <a:cs typeface="Calibri"/>
              </a:rPr>
              <a:t>себестоимость</a:t>
            </a:r>
            <a:r>
              <a:rPr lang="ru-RU" sz="1600" dirty="0" smtClean="0">
                <a:solidFill>
                  <a:srgbClr val="333333"/>
                </a:solidFill>
                <a:effectLst/>
                <a:latin typeface="Baskerville Old Face"/>
                <a:ea typeface="Times New Roman"/>
                <a:cs typeface="Arial"/>
              </a:rPr>
              <a:t>;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-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нити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для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вышивки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Baskerville Old Face"/>
              </a:rPr>
              <a:t>–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прочные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не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линяющие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при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стирке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.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Метод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изготовления - Ручной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Внешний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вид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,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стиль - Аккуратный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Требования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с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точки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зрения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безопасности - Безопасно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endParaRPr lang="ru-RU" sz="1600" dirty="0" smtClean="0">
              <a:effectLst/>
              <a:latin typeface="Calibri"/>
              <a:ea typeface="Calibri"/>
              <a:cs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Экологические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требования - Экологически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чистый</a:t>
            </a:r>
            <a:r>
              <a:rPr lang="ru-RU" sz="1600" dirty="0" smtClean="0">
                <a:effectLst/>
                <a:latin typeface="Baskerville Old Face"/>
                <a:ea typeface="Times New Roman"/>
                <a:cs typeface="Arial"/>
              </a:rPr>
              <a:t> </a:t>
            </a:r>
            <a:r>
              <a:rPr lang="ru-RU" sz="1600" dirty="0" smtClean="0">
                <a:effectLst/>
                <a:latin typeface="Times New Roman"/>
                <a:ea typeface="Times New Roman"/>
                <a:cs typeface="Calibri"/>
              </a:rPr>
              <a:t>материал</a:t>
            </a:r>
            <a:endParaRPr lang="ru-RU" sz="1600" dirty="0">
              <a:effectLst/>
              <a:latin typeface="Calibri"/>
              <a:ea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347453"/>
            <a:ext cx="2774221" cy="977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</a:pPr>
            <a:endParaRPr lang="ru-RU" b="1" dirty="0" smtClean="0">
              <a:solidFill>
                <a:srgbClr val="333333"/>
              </a:solidFill>
              <a:latin typeface="Times New Roman"/>
              <a:ea typeface="Times New Roman"/>
              <a:cs typeface="Calibri"/>
            </a:endParaRPr>
          </a:p>
          <a:p>
            <a:pPr lvl="0">
              <a:lnSpc>
                <a:spcPct val="115000"/>
              </a:lnSpc>
            </a:pP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  <a:cs typeface="Calibri"/>
              </a:rPr>
              <a:t> </a:t>
            </a:r>
            <a:r>
              <a:rPr lang="ru-RU" b="1" dirty="0" smtClean="0">
                <a:solidFill>
                  <a:srgbClr val="333333"/>
                </a:solidFill>
                <a:latin typeface="Times New Roman"/>
                <a:ea typeface="Times New Roman"/>
                <a:cs typeface="Calibri"/>
              </a:rPr>
              <a:t>   Требования</a:t>
            </a:r>
            <a:r>
              <a:rPr lang="ru-RU" b="1" dirty="0" smtClean="0">
                <a:solidFill>
                  <a:srgbClr val="333333"/>
                </a:solidFill>
                <a:latin typeface="Baskerville Old Face"/>
                <a:ea typeface="Times New Roman"/>
                <a:cs typeface="Arial"/>
              </a:rPr>
              <a:t> </a:t>
            </a: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  <a:cs typeface="Calibri"/>
              </a:rPr>
              <a:t>к</a:t>
            </a:r>
            <a:r>
              <a:rPr lang="ru-RU" b="1" dirty="0">
                <a:solidFill>
                  <a:srgbClr val="333333"/>
                </a:solidFill>
                <a:latin typeface="Baskerville Old Face"/>
                <a:ea typeface="Times New Roman"/>
                <a:cs typeface="Arial"/>
              </a:rPr>
              <a:t> </a:t>
            </a:r>
            <a:r>
              <a:rPr lang="ru-RU" b="1" dirty="0" smtClean="0">
                <a:solidFill>
                  <a:srgbClr val="333333"/>
                </a:solidFill>
                <a:latin typeface="Times New Roman"/>
                <a:ea typeface="Times New Roman"/>
                <a:cs typeface="Calibri"/>
              </a:rPr>
              <a:t>изделию</a:t>
            </a:r>
          </a:p>
          <a:p>
            <a:pPr lvl="0">
              <a:lnSpc>
                <a:spcPct val="115000"/>
              </a:lnSpc>
            </a:pPr>
            <a:endParaRPr lang="ru-RU" sz="1400" dirty="0">
              <a:solidFill>
                <a:prstClr val="black"/>
              </a:solidFill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822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</TotalTime>
  <Words>1179</Words>
  <Application>Microsoft Office PowerPoint</Application>
  <PresentationFormat>Экран (4:3)</PresentationFormat>
  <Paragraphs>132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Картина для интерьера  «Павлины»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 по технологии "Картина для интерьера"</dc:title>
  <dc:creator>Виталий</dc:creator>
  <cp:lastModifiedBy>user</cp:lastModifiedBy>
  <cp:revision>41</cp:revision>
  <dcterms:created xsi:type="dcterms:W3CDTF">2017-11-23T18:50:33Z</dcterms:created>
  <dcterms:modified xsi:type="dcterms:W3CDTF">2019-04-24T07:12:09Z</dcterms:modified>
</cp:coreProperties>
</file>