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67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BB09-937E-48C3-BB6E-6570A4C55C48}" type="datetimeFigureOut">
              <a:rPr lang="ru-RU" smtClean="0"/>
              <a:t>09.02.2019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EE21A-D984-4DAC-BABB-D6716A919221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8030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BB09-937E-48C3-BB6E-6570A4C55C48}" type="datetimeFigureOut">
              <a:rPr lang="ru-RU" smtClean="0"/>
              <a:t>09.02.2019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EE21A-D984-4DAC-BABB-D6716A9192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459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BB09-937E-48C3-BB6E-6570A4C55C48}" type="datetimeFigureOut">
              <a:rPr lang="ru-RU" smtClean="0"/>
              <a:t>09.02.2019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EE21A-D984-4DAC-BABB-D6716A9192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365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BB09-937E-48C3-BB6E-6570A4C55C48}" type="datetimeFigureOut">
              <a:rPr lang="ru-RU" smtClean="0"/>
              <a:t>09.02.2019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EE21A-D984-4DAC-BABB-D6716A9192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601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BB09-937E-48C3-BB6E-6570A4C55C48}" type="datetimeFigureOut">
              <a:rPr lang="ru-RU" smtClean="0"/>
              <a:t>09.02.2019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EE21A-D984-4DAC-BABB-D6716A919221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5271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BB09-937E-48C3-BB6E-6570A4C55C48}" type="datetimeFigureOut">
              <a:rPr lang="ru-RU" smtClean="0"/>
              <a:t>09.02.2019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EE21A-D984-4DAC-BABB-D6716A9192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553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BB09-937E-48C3-BB6E-6570A4C55C48}" type="datetimeFigureOut">
              <a:rPr lang="ru-RU" smtClean="0"/>
              <a:t>09.02.2019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EE21A-D984-4DAC-BABB-D6716A9192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6323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BB09-937E-48C3-BB6E-6570A4C55C48}" type="datetimeFigureOut">
              <a:rPr lang="ru-RU" smtClean="0"/>
              <a:t>09.02.2019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EE21A-D984-4DAC-BABB-D6716A9192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7648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BB09-937E-48C3-BB6E-6570A4C55C48}" type="datetimeFigureOut">
              <a:rPr lang="ru-RU" smtClean="0"/>
              <a:t>09.02.2019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EE21A-D984-4DAC-BABB-D6716A9192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300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B46BB09-937E-48C3-BB6E-6570A4C55C48}" type="datetimeFigureOut">
              <a:rPr lang="ru-RU" smtClean="0"/>
              <a:t>09.02.2019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0EEE21A-D984-4DAC-BABB-D6716A9192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8928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BB09-937E-48C3-BB6E-6570A4C55C48}" type="datetimeFigureOut">
              <a:rPr lang="ru-RU" smtClean="0"/>
              <a:t>09.02.2019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EE21A-D984-4DAC-BABB-D6716A9192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7897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B46BB09-937E-48C3-BB6E-6570A4C55C48}" type="datetimeFigureOut">
              <a:rPr lang="ru-RU" smtClean="0"/>
              <a:t>09.02.2019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0EEE21A-D984-4DAC-BABB-D6716A919221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2983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/>
              <a:t>«Кавказский пленник»</a:t>
            </a:r>
            <a:br>
              <a:rPr lang="ru-RU" sz="4800" dirty="0" smtClean="0"/>
            </a:br>
            <a:r>
              <a:rPr lang="ru-RU" sz="4800" dirty="0" smtClean="0"/>
              <a:t>Сравнительная характеристика рассказов Л. Н. Толстого и С. Черного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Выполнил: Кирюхин Евгений, ученик 5 а класса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3237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Цель: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Сравнение рассказов </a:t>
            </a:r>
            <a:r>
              <a:rPr lang="ru-RU" sz="3200" dirty="0"/>
              <a:t>Л. Н. Толстого и С. </a:t>
            </a:r>
            <a:r>
              <a:rPr lang="ru-RU" sz="3200" dirty="0" smtClean="0"/>
              <a:t>Черного.</a:t>
            </a:r>
          </a:p>
          <a:p>
            <a:r>
              <a:rPr lang="ru-RU" sz="3200" b="1" dirty="0" smtClean="0"/>
              <a:t>Задачи:</a:t>
            </a:r>
          </a:p>
          <a:p>
            <a:r>
              <a:rPr lang="ru-RU" sz="3200" dirty="0" smtClean="0"/>
              <a:t> 1. Узнать биографию писателей </a:t>
            </a:r>
            <a:r>
              <a:rPr lang="ru-RU" sz="3200" dirty="0"/>
              <a:t>Л. Н. Толстого и С. Черного</a:t>
            </a:r>
            <a:r>
              <a:rPr lang="ru-RU" sz="3200" dirty="0" smtClean="0"/>
              <a:t>.</a:t>
            </a:r>
          </a:p>
          <a:p>
            <a:r>
              <a:rPr lang="ru-RU" sz="3200" dirty="0" smtClean="0"/>
              <a:t>2. Познакомиться с историей создания рассказов.</a:t>
            </a:r>
          </a:p>
          <a:p>
            <a:r>
              <a:rPr lang="ru-RU" sz="3200" dirty="0" smtClean="0"/>
              <a:t>3.  </a:t>
            </a:r>
            <a:r>
              <a:rPr lang="ru-RU" sz="3200" dirty="0"/>
              <a:t>С</a:t>
            </a:r>
            <a:r>
              <a:rPr lang="ru-RU" sz="3200" dirty="0" smtClean="0"/>
              <a:t>равнить  рассказы учитывая тему, идею, образы героев.</a:t>
            </a:r>
            <a:endParaRPr lang="ru-RU" sz="3200" dirty="0"/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199953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031209"/>
          </a:xfrm>
        </p:spPr>
        <p:txBody>
          <a:bodyPr/>
          <a:lstStyle/>
          <a:p>
            <a:r>
              <a:rPr lang="ru-RU" b="1" dirty="0" smtClean="0"/>
              <a:t>Лев Николаевич Толстой</a:t>
            </a:r>
            <a:endParaRPr lang="ru-RU" b="1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5056094" y="1627093"/>
            <a:ext cx="7032811" cy="5526741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dirty="0" smtClean="0"/>
              <a:t>     </a:t>
            </a:r>
            <a:r>
              <a:rPr lang="ru-RU" sz="2900" dirty="0" smtClean="0"/>
              <a:t>Лев </a:t>
            </a:r>
            <a:r>
              <a:rPr lang="ru-RU" sz="2900" dirty="0"/>
              <a:t>Николаевич родился 9 сентября 1828 года в Ясной Поляне Тульской губернии, в богатой дворянской семье. Обучался в Казанском университете, который позже оставил. В возрасте 23 лет отправился на войну на Кавказ, где принялся за написание трилогии: «Детство», «Отрочество», «Юность». Далее участвовал в Крымской войне, после окончания которой вернулся в Петербург. Здесь он опубликовал в журнале «Современник» свои «Севастопольские рассказы». </a:t>
            </a:r>
            <a:r>
              <a:rPr lang="ru-RU" sz="2900" dirty="0" smtClean="0"/>
              <a:t>Открыл в Ясной Поляне школу </a:t>
            </a:r>
            <a:r>
              <a:rPr lang="ru-RU" sz="2900" dirty="0"/>
              <a:t>для сельских детей. Он сумел создать свою собственную методику преподавания.</a:t>
            </a:r>
          </a:p>
          <a:p>
            <a:pPr algn="just"/>
            <a:r>
              <a:rPr lang="ru-RU" sz="2900" dirty="0" smtClean="0"/>
              <a:t>     Свое </a:t>
            </a:r>
            <a:r>
              <a:rPr lang="ru-RU" sz="2900" dirty="0"/>
              <a:t>самое значимое произведение, «Война и мир», Толстой писал с 1863 по 1869 год. Следующее, не менее гениальное произведение «Анна Каренина», автор писал с 1873 по 1877 год. В это же время происходило формирование его философских взглядов на жизнь, которые позже были названы «толстовством</a:t>
            </a:r>
            <a:r>
              <a:rPr lang="ru-RU" sz="2900" dirty="0" smtClean="0"/>
              <a:t>».. </a:t>
            </a:r>
            <a:r>
              <a:rPr lang="ru-RU" sz="2900" dirty="0"/>
              <a:t>Благодаря Толстому Ясная Поляна стала своего рода местом поклонения. Люди со всей России приезжали послушать его, как духовного наставника. В 1901 году всемирно известный писатель был официально отлучен от церкви.</a:t>
            </a:r>
          </a:p>
          <a:p>
            <a:pPr algn="just"/>
            <a:r>
              <a:rPr lang="ru-RU" sz="2900" dirty="0" smtClean="0"/>
              <a:t>     В </a:t>
            </a:r>
            <a:r>
              <a:rPr lang="ru-RU" sz="2900" dirty="0"/>
              <a:t>октябре 1910 года Толстой тайком покинул дом и уехал на поезде. По дороге он резко заболел и был вынужден сойти в </a:t>
            </a:r>
            <a:r>
              <a:rPr lang="ru-RU" sz="2900" dirty="0" err="1"/>
              <a:t>Астапово</a:t>
            </a:r>
            <a:r>
              <a:rPr lang="ru-RU" sz="2900" dirty="0"/>
              <a:t>, где в доме начальника станции </a:t>
            </a:r>
            <a:r>
              <a:rPr lang="ru-RU" sz="2900" dirty="0" smtClean="0"/>
              <a:t>провел </a:t>
            </a:r>
            <a:r>
              <a:rPr lang="ru-RU" sz="2900" dirty="0"/>
              <a:t>семь последних дней своей жизни. Умер великий писатель 20 ноября в возрасте 82 лет и был похоронен в лесу в Ясной Поляне на краю оврага, где в детстве играл с братом.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http://img1.liveinternet.ru/images/attach/c/11/128/527/128527707_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245" y="1845736"/>
            <a:ext cx="4456693" cy="2941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63686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Саша Черный (  Александр Гликберг)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76165" y="1845734"/>
            <a:ext cx="7409329" cy="4474383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sz="2300" dirty="0" smtClean="0"/>
              <a:t>Родился </a:t>
            </a:r>
            <a:r>
              <a:rPr lang="ru-RU" sz="2300" dirty="0"/>
              <a:t>в 1880 г. в Одессе, умер 1923 году во Франции. Раннее детство он провел в г. Белая Церковь. В семье было пятеро детей, из которых двое имели имя Саша. Наш поэт был брюнетом, поэтому и получил прозвище «черный», которое в дальнейшем стало его псевдонимом. Для того чтобы получить образование в гимназии, мальчика крестили в русской православной церкви, но учебное заведение он так и не окончил. Саша сбежал из дома и стал попрошайничать. Эту историю написали в газете, и местный благотворитель К. К. Роше, растроганный историей мальчишки, взял его к себе на воспитание. Роше обожал поэзию и приучил к этому юного Гликберга, дал ему хорошее образования и подтолкнул к тому, чтобы Саша начал писать стихи. Именно Роше можно считать крестным отцом Саши в области литературы и поэзии</a:t>
            </a:r>
          </a:p>
          <a:p>
            <a:pPr algn="just"/>
            <a:r>
              <a:rPr lang="ru-RU" sz="2300" dirty="0"/>
              <a:t>В 1905 г. переехал в Петербург. Начал сотрудничать в сатирическом журнале "Зритель", имевшем антиправительственную направленность. 27 ноября 1905 г. в № 23 дебютировал стихотворением "Чепуха" (под псевдонимом Саша Чёрный), в котором сатирически изображалась правящая верхушка, включая царскую фамилию. Этот номер был конфискован, а журнал вскоре был закрыт.</a:t>
            </a:r>
          </a:p>
          <a:p>
            <a:pPr algn="just"/>
            <a:r>
              <a:rPr lang="ru-RU" sz="2300" dirty="0"/>
              <a:t>В 1912 - 1914 гг. Чёрный пробует себя в разнообразных новых жанрах: переводит Гейне, пишет рассказы, активно выступает как детский писатель.</a:t>
            </a:r>
          </a:p>
          <a:p>
            <a:pPr algn="just"/>
            <a:r>
              <a:rPr lang="ru-RU" sz="2300" dirty="0"/>
              <a:t>В 1932 году Чёрный поселился в Провансе, на юге Франции. 5 августа, возвращаясь домой от соседа, поэт услышал крик "Пожар!" и сразу же устремился к месту несчастья. С его помощью пожар быстро потушили, но дома он почувствовал себя плохо и через несколько часов, после сильного сердечного припадка, скончался.</a:t>
            </a:r>
          </a:p>
          <a:p>
            <a:endParaRPr lang="ru-RU" dirty="0"/>
          </a:p>
        </p:txBody>
      </p:sp>
      <p:pic>
        <p:nvPicPr>
          <p:cNvPr id="2050" name="Picture 2" descr="http://allforchildren.ru/poetry/img/author00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71" y="1845735"/>
            <a:ext cx="3396077" cy="4313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468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История создания рассказа Л. Толстого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778623" y="1845735"/>
            <a:ext cx="7920317" cy="5106394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sz="2600" dirty="0" smtClean="0"/>
              <a:t>       </a:t>
            </a:r>
            <a:r>
              <a:rPr lang="ru-RU" sz="2900" dirty="0" smtClean="0"/>
              <a:t>В </a:t>
            </a:r>
            <a:r>
              <a:rPr lang="ru-RU" sz="2900" dirty="0"/>
              <a:t>середине XIX века на Кавказе шла тяжелая кровопролитная война. Царь Николай I послал свои войска завоевать кавказские земли. Жившие там горские народы оказывали упорное сопротивление царским войскам. </a:t>
            </a:r>
            <a:endParaRPr lang="ru-RU" sz="2900" dirty="0" smtClean="0"/>
          </a:p>
          <a:p>
            <a:pPr algn="just"/>
            <a:r>
              <a:rPr lang="ru-RU" sz="2900" dirty="0"/>
              <a:t> </a:t>
            </a:r>
            <a:r>
              <a:rPr lang="ru-RU" sz="2900" dirty="0" smtClean="0"/>
              <a:t>     Л.Н</a:t>
            </a:r>
            <a:r>
              <a:rPr lang="ru-RU" sz="2900" dirty="0"/>
              <a:t>. Толстой в ту пору был на военной службе в Кавказской армии, участвовал в боевых действиях русских войск</a:t>
            </a:r>
            <a:r>
              <a:rPr lang="ru-RU" sz="2900" dirty="0" smtClean="0"/>
              <a:t>.</a:t>
            </a:r>
            <a:r>
              <a:rPr lang="ru-RU" sz="2900" dirty="0"/>
              <a:t> Однажды, далеко отъехав от своего отряда, </a:t>
            </a:r>
            <a:r>
              <a:rPr lang="ru-RU" sz="2900" dirty="0" err="1"/>
              <a:t>Л.Н.Толстой</a:t>
            </a:r>
            <a:r>
              <a:rPr lang="ru-RU" sz="2900" dirty="0"/>
              <a:t> чуть не попал в плен. Выручил писателя из беды его спутник и друг чеченец </a:t>
            </a:r>
            <a:r>
              <a:rPr lang="ru-RU" sz="2900" dirty="0" err="1" smtClean="0"/>
              <a:t>Садо</a:t>
            </a:r>
            <a:r>
              <a:rPr lang="ru-RU" sz="2900" dirty="0" smtClean="0"/>
              <a:t>.</a:t>
            </a:r>
          </a:p>
          <a:p>
            <a:pPr algn="just"/>
            <a:r>
              <a:rPr lang="ru-RU" sz="2900" dirty="0"/>
              <a:t> </a:t>
            </a:r>
            <a:r>
              <a:rPr lang="ru-RU" sz="2900" dirty="0" smtClean="0"/>
              <a:t>     </a:t>
            </a:r>
            <a:r>
              <a:rPr lang="ru-RU" sz="2900" dirty="0"/>
              <a:t>Позже </a:t>
            </a:r>
            <a:r>
              <a:rPr lang="ru-RU" sz="2900" dirty="0" err="1"/>
              <a:t>Л.Н.Толстой</a:t>
            </a:r>
            <a:r>
              <a:rPr lang="ru-RU" sz="2900" dirty="0"/>
              <a:t> познакомился с напечатанными в журнале «Русский вестник» «Воспоминаниями кавказского офицера», автором которых был полковник кирасирского полка Фёдор Фёдорович </a:t>
            </a:r>
            <a:r>
              <a:rPr lang="ru-RU" sz="2900" dirty="0" err="1"/>
              <a:t>Торнау</a:t>
            </a:r>
            <a:r>
              <a:rPr lang="ru-RU" sz="2900" dirty="0"/>
              <a:t>. Автор сообщает, при каких обстоятельствах он попал в плен к горцам, как пыталась ему помочь полюбившая его местная девушка Аслан Коз, почему была неудачной его первая попытка побега и как удалось ему освободиться из плена.</a:t>
            </a:r>
          </a:p>
          <a:p>
            <a:pPr algn="just"/>
            <a:r>
              <a:rPr lang="ru-RU" sz="2900" dirty="0" smtClean="0"/>
              <a:t>   Толстой </a:t>
            </a:r>
            <a:r>
              <a:rPr lang="ru-RU" sz="2900" dirty="0"/>
              <a:t>воспользовался этими воспоминаниями для своего </a:t>
            </a:r>
            <a:r>
              <a:rPr lang="ru-RU" sz="2900" dirty="0" smtClean="0"/>
              <a:t>рассказа, написанного в 1872 году.</a:t>
            </a:r>
            <a:endParaRPr lang="ru-RU" sz="2900" dirty="0"/>
          </a:p>
          <a:p>
            <a:pPr algn="just"/>
            <a:endParaRPr lang="ru-RU" sz="2200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  <p:pic>
        <p:nvPicPr>
          <p:cNvPr id="3074" name="Picture 2" descr="http://fb.ru/misc/i/gallery/27405/79524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156" y="1737360"/>
            <a:ext cx="3344608" cy="402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10500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mages.kz.prom.st/65414952_w200_h200_cid470582_pid46702628-c8e25e5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419" y="1845735"/>
            <a:ext cx="4023360" cy="4023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450976" y="295835"/>
            <a:ext cx="69252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    </a:t>
            </a:r>
            <a:r>
              <a:rPr lang="ru-RU" sz="2000" dirty="0" smtClean="0"/>
              <a:t>Главные герои сестры Валя и Катя, мальчик Миша и пес Тузик. Валя и Катя любят читать, они выросли в окружении книг, в доме была большая библиотека, а на стенах висели портреты Толстого, Тургенева, Лермонтова. Девочки верили написанному в книгах, после прочитанного рассказа Толстого "Кавказский пленник" Валя даже заплакала, а Катя, она младше Вали, стояла насупленная, Катя сердилась на татар , но ее маленький возраст не давал ей по настоящему почувствовать горе , которое приносит война. Она выражала свой гнев, как могла. </a:t>
            </a:r>
          </a:p>
          <a:p>
            <a:pPr algn="just"/>
            <a:r>
              <a:rPr lang="ru-RU" sz="2000" dirty="0"/>
              <a:t> </a:t>
            </a:r>
            <a:r>
              <a:rPr lang="ru-RU" sz="2000" dirty="0" smtClean="0"/>
              <a:t>     </a:t>
            </a:r>
            <a:r>
              <a:rPr lang="ru-RU" sz="2000" dirty="0" smtClean="0"/>
              <a:t>Но дети не умеют долго грустить, девочки стали играть. К ним присоединился дворницкий мальчик Миша. Миша был младше девочек, он с радостью присоединился к игре, а потом устал, потому что он не читал рассказа про Жилина и ему наскучило бегать. Миша и Тузик поели в яме и им стало лень прыгать и бегать.</a:t>
            </a:r>
          </a:p>
          <a:p>
            <a:pPr algn="just"/>
            <a:r>
              <a:rPr lang="ru-RU" sz="2000" dirty="0" smtClean="0"/>
              <a:t>     Саша Черный описывает трех ребят, которые живут счастливо, они учатся, играют, слушаются родителей.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4362269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Два рассказа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68941" y="1845734"/>
            <a:ext cx="5553635" cy="4023360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     Рассказ </a:t>
            </a:r>
            <a:r>
              <a:rPr lang="ru-RU" dirty="0"/>
              <a:t>"Кавказский пленник" </a:t>
            </a:r>
            <a:r>
              <a:rPr lang="ru-RU" dirty="0" smtClean="0"/>
              <a:t>Толстой </a:t>
            </a:r>
            <a:r>
              <a:rPr lang="ru-RU" dirty="0"/>
              <a:t>написал</a:t>
            </a:r>
            <a:r>
              <a:rPr lang="ru-RU" dirty="0" smtClean="0"/>
              <a:t>, основываясь </a:t>
            </a:r>
            <a:r>
              <a:rPr lang="ru-RU" dirty="0"/>
              <a:t>на реальных событиях своей жизни. </a:t>
            </a:r>
            <a:r>
              <a:rPr lang="ru-RU" dirty="0" smtClean="0"/>
              <a:t>  </a:t>
            </a:r>
            <a:br>
              <a:rPr lang="ru-RU" dirty="0" smtClean="0"/>
            </a:br>
            <a:r>
              <a:rPr lang="ru-RU" dirty="0" smtClean="0"/>
              <a:t>Писатель </a:t>
            </a:r>
            <a:r>
              <a:rPr lang="ru-RU" dirty="0"/>
              <a:t>сам в молодости служил на Кавказе,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участвовал в войне с горцами, на которой вместе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со своим другом чудом ушел от погони и избежал 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пленения </a:t>
            </a:r>
            <a:r>
              <a:rPr lang="ru-RU" dirty="0"/>
              <a:t>татарами</a:t>
            </a:r>
            <a:r>
              <a:rPr lang="ru-RU" dirty="0" smtClean="0"/>
              <a:t>.  Кроме </a:t>
            </a:r>
            <a:r>
              <a:rPr lang="ru-RU" dirty="0"/>
              <a:t>того, Льву Николаевичу приходилось </a:t>
            </a:r>
            <a:r>
              <a:rPr lang="ru-RU" dirty="0" smtClean="0"/>
              <a:t>     выручать </a:t>
            </a:r>
            <a:r>
              <a:rPr lang="ru-RU" dirty="0"/>
              <a:t>из плена горцев своих товарищей по службе.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Вот </a:t>
            </a:r>
            <a:r>
              <a:rPr lang="ru-RU" dirty="0"/>
              <a:t>и в центре рассказа два пленника – Жилин и </a:t>
            </a:r>
            <a:r>
              <a:rPr lang="ru-RU" dirty="0" err="1"/>
              <a:t>Костылин</a:t>
            </a:r>
            <a:r>
              <a:rPr lang="ru-RU" dirty="0"/>
              <a:t>. </a:t>
            </a:r>
            <a:r>
              <a:rPr lang="ru-RU" dirty="0" smtClean="0"/>
              <a:t> В </a:t>
            </a:r>
            <a:r>
              <a:rPr lang="ru-RU" dirty="0"/>
              <a:t>сюжете-взаимоотношения героев, сопоставление их </a:t>
            </a:r>
            <a:r>
              <a:rPr lang="ru-RU" dirty="0" smtClean="0"/>
              <a:t> характеров </a:t>
            </a:r>
            <a:r>
              <a:rPr lang="ru-RU" dirty="0"/>
              <a:t>и сравнение героев друг с другом.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916705" y="1845735"/>
            <a:ext cx="6118413" cy="4023360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    Суть </a:t>
            </a:r>
            <a:r>
              <a:rPr lang="ru-RU" dirty="0"/>
              <a:t>рассказа Саши Черного в том, что маленькие дети </a:t>
            </a:r>
            <a:r>
              <a:rPr lang="ru-RU" dirty="0" smtClean="0"/>
              <a:t>    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трактуют повесть Л. Толстого и воплощают её сюжет в игре. </a:t>
            </a:r>
            <a:r>
              <a:rPr lang="ru-RU" dirty="0" smtClean="0"/>
              <a:t> А </a:t>
            </a:r>
            <a:r>
              <a:rPr lang="ru-RU" dirty="0"/>
              <a:t>Саша Черный рассказывает нам, какой презабавной </a:t>
            </a:r>
            <a:r>
              <a:rPr lang="ru-RU" dirty="0" smtClean="0"/>
              <a:t> и </a:t>
            </a:r>
            <a:r>
              <a:rPr lang="ru-RU" dirty="0"/>
              <a:t>увлекательной может получится такая игра.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Дети играют в героев прочитанных книг, вносят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поправки в текст любимых произведений,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"додумывают" за писателя счастливый конец сочиняют, </a:t>
            </a:r>
            <a:r>
              <a:rPr lang="ru-RU" dirty="0" smtClean="0"/>
              <a:t> что </a:t>
            </a:r>
            <a:r>
              <a:rPr lang="ru-RU" dirty="0"/>
              <a:t>дальше было с героями, вводят в знаменитые </a:t>
            </a:r>
            <a:r>
              <a:rPr lang="ru-RU" dirty="0" smtClean="0"/>
              <a:t> произведения </a:t>
            </a:r>
            <a:r>
              <a:rPr lang="ru-RU" dirty="0"/>
              <a:t>новых персонажей: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"Сначала они обе будут татарами..., а потом Валя станет </a:t>
            </a:r>
            <a:r>
              <a:rPr lang="ru-RU" dirty="0" smtClean="0"/>
              <a:t> Диной</a:t>
            </a:r>
            <a:r>
              <a:rPr lang="ru-RU" dirty="0"/>
              <a:t>, а Катюша ее подругой, и обе помогут пленникам </a:t>
            </a:r>
            <a:r>
              <a:rPr lang="ru-RU" dirty="0" smtClean="0"/>
              <a:t> бежать».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75863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896738"/>
          </a:xfrm>
        </p:spPr>
        <p:txBody>
          <a:bodyPr/>
          <a:lstStyle/>
          <a:p>
            <a:r>
              <a:rPr lang="ru-RU" b="1" dirty="0"/>
              <a:t>Два рассказа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4471111"/>
              </p:ext>
            </p:extLst>
          </p:nvPr>
        </p:nvGraphicFramePr>
        <p:xfrm>
          <a:off x="255494" y="1183340"/>
          <a:ext cx="11631706" cy="51831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>
                  <a:extLst>
                    <a:ext uri="{9D8B030D-6E8A-4147-A177-3AD203B41FA5}">
                      <a16:colId xmlns:a16="http://schemas.microsoft.com/office/drawing/2014/main" val="2012320778"/>
                    </a:ext>
                  </a:extLst>
                </a:gridCol>
                <a:gridCol w="4235824">
                  <a:extLst>
                    <a:ext uri="{9D8B030D-6E8A-4147-A177-3AD203B41FA5}">
                      <a16:colId xmlns:a16="http://schemas.microsoft.com/office/drawing/2014/main" val="432451856"/>
                    </a:ext>
                  </a:extLst>
                </a:gridCol>
                <a:gridCol w="5109882">
                  <a:extLst>
                    <a:ext uri="{9D8B030D-6E8A-4147-A177-3AD203B41FA5}">
                      <a16:colId xmlns:a16="http://schemas.microsoft.com/office/drawing/2014/main" val="1505271552"/>
                    </a:ext>
                  </a:extLst>
                </a:gridCol>
              </a:tblGrid>
              <a:tr h="65074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Рассказ Л. Толстого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Рассказ Саши Черного</a:t>
                      </a:r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757076"/>
                  </a:ext>
                </a:extLst>
              </a:tr>
              <a:tr h="650743"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/>
                        <a:t>История создания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/>
                        <a:t>Рассказ - быль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/>
                        <a:t>Юмористический рассказ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4116925"/>
                  </a:ext>
                </a:extLst>
              </a:tr>
              <a:tr h="650743"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/>
                        <a:t>Главные герои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/>
                        <a:t>Офицеры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/>
                        <a:t>Дети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0400293"/>
                  </a:ext>
                </a:extLst>
              </a:tr>
              <a:tr h="650743"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/>
                        <a:t>События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/>
                        <a:t>Поведение в плену, побег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aseline="0" dirty="0" smtClean="0"/>
                        <a:t>Детские фантазии и воплощение их в реальность.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9097463"/>
                  </a:ext>
                </a:extLst>
              </a:tr>
              <a:tr h="2480016"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 smtClean="0"/>
                        <a:t>Идея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0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Никогда нельзя опускать руки, безвыходных ситуаций не бывает, и этот выход нужно искать самому. Главное - не сдаваться.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Следует</a:t>
                      </a:r>
                      <a:r>
                        <a:rPr lang="ru-RU" sz="2000" baseline="0" dirty="0" smtClean="0"/>
                        <a:t> </a:t>
                      </a:r>
                      <a:r>
                        <a:rPr lang="ru-RU" sz="2000" dirty="0" smtClean="0"/>
                        <a:t>жить своей жизнью, но не забывать, что существуют другие люди и каждый имеет право на свою точку зрения. Миша мог играть дальше, если бы девочки сначала рассказали бы ему о Жилине. Главную мысль рассказа можно выразить пословицей "Всему свое время".</a:t>
                      </a:r>
                    </a:p>
                    <a:p>
                      <a:pPr algn="just"/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84768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862541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131</TotalTime>
  <Words>1104</Words>
  <Application>Microsoft Office PowerPoint</Application>
  <PresentationFormat>Широкоэкранный</PresentationFormat>
  <Paragraphs>46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Ретро</vt:lpstr>
      <vt:lpstr>«Кавказский пленник» Сравнительная характеристика рассказов Л. Н. Толстого и С. Черного</vt:lpstr>
      <vt:lpstr>Цель: </vt:lpstr>
      <vt:lpstr>Лев Николаевич Толстой</vt:lpstr>
      <vt:lpstr>Саша Черный (  Александр Гликберг)</vt:lpstr>
      <vt:lpstr>История создания рассказа Л. Толстого</vt:lpstr>
      <vt:lpstr>Презентация PowerPoint</vt:lpstr>
      <vt:lpstr>Два рассказа</vt:lpstr>
      <vt:lpstr>Два рассказа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«Кавказский пленник» Сравнительная характеристика рассказов Л. Н. Толстого и С. Черного</dc:title>
  <dc:creator>Galina</dc:creator>
  <cp:lastModifiedBy>Galina</cp:lastModifiedBy>
  <cp:revision>11</cp:revision>
  <dcterms:created xsi:type="dcterms:W3CDTF">2019-02-09T11:43:56Z</dcterms:created>
  <dcterms:modified xsi:type="dcterms:W3CDTF">2019-02-09T13:55:14Z</dcterms:modified>
</cp:coreProperties>
</file>