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43" autoAdjust="0"/>
  </p:normalViewPr>
  <p:slideViewPr>
    <p:cSldViewPr>
      <p:cViewPr>
        <p:scale>
          <a:sx n="66" d="100"/>
          <a:sy n="66" d="100"/>
        </p:scale>
        <p:origin x="-146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D7C620-D121-4B27-9C70-76F7D8E47D97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75C443-8692-4B5E-A361-4FEC8CAD7A1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149080"/>
            <a:ext cx="5112567" cy="882119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200" dirty="0" smtClean="0"/>
              <a:t>Работу выполнила воспитатель МБДОУ «</a:t>
            </a:r>
            <a:r>
              <a:rPr lang="ru-RU" sz="7200" dirty="0" err="1" smtClean="0"/>
              <a:t>Красносельский</a:t>
            </a:r>
            <a:r>
              <a:rPr lang="ru-RU" sz="7200" dirty="0" smtClean="0"/>
              <a:t> детский сад «Тургай» комбинированного вида Высокогорского муниципального района </a:t>
            </a:r>
          </a:p>
          <a:p>
            <a:r>
              <a:rPr lang="ru-RU" sz="7200" dirty="0" smtClean="0"/>
              <a:t>Петрова Светлана Васильевна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7" y="727829"/>
            <a:ext cx="7527304" cy="2701171"/>
          </a:xfrm>
        </p:spPr>
        <p:txBody>
          <a:bodyPr/>
          <a:lstStyle/>
          <a:p>
            <a:pPr marL="182880" indent="0">
              <a:buNone/>
            </a:pPr>
            <a:r>
              <a:rPr lang="ru-RU" sz="3200" dirty="0">
                <a:effectLst/>
              </a:rPr>
              <a:t>Конспект проведения мастер – класса с педагогами  на тему: «Рисование на стекле».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466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1364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640960" cy="6264696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Цель: демонстрация педагогам техники рисования нетрадиционным способом, обмен опытом между педагогами в рамках детского сада; расширение возможностей работы с детьми по ИЗО – деятельности, развития у них творческого мышления, воображения, фантазии, эстетического вкуса путем внедрения в практику своей работы данного приема</a:t>
            </a:r>
            <a:r>
              <a:rPr lang="ru-RU" dirty="0" smtClean="0"/>
              <a:t>.</a:t>
            </a:r>
          </a:p>
          <a:p>
            <a:r>
              <a:rPr lang="ru-RU" dirty="0"/>
              <a:t>Задачи: </a:t>
            </a:r>
            <a:r>
              <a:rPr lang="ru-RU" b="1" dirty="0"/>
              <a:t>образовательные</a:t>
            </a:r>
            <a:r>
              <a:rPr lang="ru-RU" dirty="0"/>
              <a:t>.  Закрепление у  детей знаний о свойстве стекла - прозрачность и возможностями изображения на нем двустороннего рисунка, а так же умения наблюдать и экспериментировать с красками.</a:t>
            </a:r>
          </a:p>
          <a:p>
            <a:r>
              <a:rPr lang="ru-RU" b="1" dirty="0"/>
              <a:t>Развивающие.</a:t>
            </a:r>
            <a:r>
              <a:rPr lang="ru-RU" dirty="0"/>
              <a:t> Помочь детям увидеть разные возможности изображения рисунка на стекле, в том числе создавать изображение в паре  с партнером.</a:t>
            </a:r>
          </a:p>
          <a:p>
            <a:r>
              <a:rPr lang="ru-RU" b="1" dirty="0"/>
              <a:t>Воспитательные.</a:t>
            </a:r>
            <a:r>
              <a:rPr lang="ru-RU" dirty="0"/>
              <a:t> Развивать умение договариваться о создании совместной работы, высказывать свое мнение, слышать партнера по игре.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796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064896" cy="59766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dirty="0">
                <a:effectLst/>
              </a:rPr>
              <a:t>Материал: рамки из оргстекла, гуашь, кисти, баночки с водой, салфетки.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Предварительная работа: рассматривание картин о весне, наблюдения весенней природы, беседы с детьми по сюжетным картинкам,  рисование картинок на стекле в паре с педагогом. 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Образовательная область «Художественно – эстетическое развитие».   Техника рисования на стекле помогает детям развивать наблюдательность, самостоятельность в выборе темы рисунка и умение передавать изображения на основе впечатлений от окружающей жизни, вносить в рисунок  свои задумки, вызывать чувство радости, удовольствия и удовлетворенности от созданной работы.  Развивается чувство цвета, а так же дети учатся рассказывать о созданном изображении.  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Связь с разделами «Программы»: познание.  Развивать познавательную и исследовательскую деятельность, внимание, образное мышление, сосредоточенность в процессе выполнения работы. 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Область «Познавательное развитие».  В ходе творческих работ дети упражняются  в определении  пространственных направлений от себя, и назывании их словами: впереди, слева, справа и др. Развивается умение сравнивать предметы по величине, ширине, высоте, цвету; различать правую и левую руку.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Коммуникация. Развиваются умственные способности, внимание, зрительное восприятие, быстрота мышления и речевая активность. Дети учатся в ходе работы сотрудничать, сопереживать, проявлять заботу и  внимание  друг к другу,  расширять свой кругозор. </a:t>
            </a:r>
            <a:br>
              <a:rPr lang="ru-RU" sz="1400" dirty="0">
                <a:effectLst/>
              </a:rPr>
            </a:br>
            <a:r>
              <a:rPr lang="ru-RU" sz="1400" dirty="0" smtClean="0">
                <a:effectLst/>
              </a:rPr>
              <a:t>Образовательная </a:t>
            </a:r>
            <a:r>
              <a:rPr lang="ru-RU" sz="1400" dirty="0">
                <a:effectLst/>
              </a:rPr>
              <a:t>область «Речевое развитие»: дети учатся  рассказывать, составлять совместный план работы и действовать по этому определенному плану. Совершенствуется умение употреблять в речи сравнительные прилагательные, совершенствуется диалогическая речь.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 </a:t>
            </a:r>
            <a:r>
              <a:rPr lang="ru-RU" sz="1400" dirty="0" smtClean="0">
                <a:effectLst/>
              </a:rPr>
              <a:t>Технически </a:t>
            </a:r>
            <a:r>
              <a:rPr lang="ru-RU" sz="1400" dirty="0">
                <a:effectLst/>
              </a:rPr>
              <a:t>развивается умение правильно держать кисть, омывать ее в воде и осушать о тряпочку; упражнение в закрашивании и накладывании одного цвета на другой.</a:t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10451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08912" cy="604660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400" dirty="0">
                <a:effectLst/>
              </a:rPr>
              <a:t>1 этап. С детьми, впервые создающими изображения на стекле, работает педагог по схеме: беседа с детьми о времени года. Что происходит в природе? Что интересного видели они на прогулке, за кем или за чем наблюдали? Как изменились краски природы? Вопрос к ребенку: хотел бы ты поработать со мной? Что мы можем изобразить вместе? С желающим ребенком договариваемся об изображении картинки о весне и начинаем совместную работу. Рассматриваем  совместное изображение, затем рисунок педагога смывается, и ребенок видит то, что создал он сам. Работа остается некоторое время в группе, чтобы «художник» и дети могли наслаждаться ее  просмотром. На первом этапе работы картинки берутся несложные. Здесь более  важна техническая сторона: одновременно с партнером по игре наносить мазки, штрихи, линии.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  2 этап. Дети работают в паре друг с другом. Договариваются об изображении и создают картину: кто – то первым рисует солнце или дерево, второй - птицу, цветок и т. д. Дети радуются своим достижениям, подолгу рассматривают созданное, высказывают желание участвовать в этой игре ещё и ещё. Уже в среднем возрасте дети умеют смешивать краски и изображения получаются с разными цветами и оттенками. Практикуется так же работа на стекле ладошками и пальчиковая живопись.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   Работа ведется в свободное от занятий  время по принципу: от простого – к сложному.</a:t>
            </a:r>
            <a:br>
              <a:rPr lang="ru-RU" sz="1400" dirty="0">
                <a:effectLst/>
              </a:rPr>
            </a:br>
            <a:r>
              <a:rPr lang="ru-RU" sz="1400" dirty="0">
                <a:effectLst/>
              </a:rPr>
              <a:t>3 этап. В старшем возрасте умение договариваться уже сформировано и изобразительные навыки более развиты. Картины получаются яркими, интересными. На этом этапе дети умеют накладывать краски друг на друга и используют в работе различные приемы рисования.</a:t>
            </a:r>
            <a:br>
              <a:rPr lang="ru-RU" sz="1400" dirty="0">
                <a:effectLst/>
              </a:rPr>
            </a:br>
            <a:r>
              <a:rPr lang="ru-RU" sz="1400" dirty="0" smtClean="0">
                <a:effectLst/>
              </a:rPr>
              <a:t> 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04693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920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Для изображения </a:t>
            </a:r>
            <a:r>
              <a:rPr lang="ru-RU" dirty="0" smtClean="0"/>
              <a:t> на стекле берутся </a:t>
            </a:r>
            <a:r>
              <a:rPr lang="ru-RU" dirty="0"/>
              <a:t>различные темы, исходя из желания и возможностей ребёнка. Например: полевые цветы, морские обитатели, морозные узоры, пейзажи и композиции, осенний (весенний, зимний) лес, солнечный луг и многое – многое другое.  Фантазия детей неистощима.</a:t>
            </a:r>
            <a:br>
              <a:rPr lang="ru-RU" dirty="0"/>
            </a:br>
            <a:r>
              <a:rPr lang="ru-RU" dirty="0"/>
              <a:t>   В результате проделанной работы дети становятся более усидчивыми, сосредоточенными, наблюдательными, спокойными,  </a:t>
            </a:r>
            <a:r>
              <a:rPr lang="ru-RU" dirty="0" smtClean="0"/>
              <a:t>внимательными и доброжелательными друг к другу, трудолюбивыми, </a:t>
            </a:r>
            <a:r>
              <a:rPr lang="ru-RU" dirty="0"/>
              <a:t>творческими, раскрываются  художественные способности детей,  значительно </a:t>
            </a:r>
            <a:r>
              <a:rPr lang="ru-RU" dirty="0" smtClean="0"/>
              <a:t>обогащается речь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    В перспективе планируется </a:t>
            </a:r>
            <a:r>
              <a:rPr lang="ru-RU" dirty="0" smtClean="0"/>
              <a:t>создание с детьми  </a:t>
            </a:r>
            <a:r>
              <a:rPr lang="ru-RU" dirty="0"/>
              <a:t>витражей по данной технике рисования на стекле.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76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33256"/>
            <a:ext cx="4896544" cy="648072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Первый этап работы</a:t>
            </a:r>
            <a:endParaRPr lang="ru-RU" sz="3600" dirty="0"/>
          </a:p>
        </p:txBody>
      </p:sp>
      <p:pic>
        <p:nvPicPr>
          <p:cNvPr id="3" name="Picture 4" descr="C:\Users\lenovo\Desktop\Новая папка\20190405_1605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3369" y="616831"/>
            <a:ext cx="3312368" cy="2888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lenovo\Desktop\Новая папка\20190405_1606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52947" y="1678917"/>
            <a:ext cx="3168352" cy="3010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lenovo\Desktop\Новая папка\20190405_1607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60638" y="3372345"/>
            <a:ext cx="3310615" cy="293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sz="3200" smtClean="0"/>
              <a:t>Первый этап работы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80192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7046168" cy="864096"/>
          </a:xfrm>
        </p:spPr>
        <p:txBody>
          <a:bodyPr/>
          <a:lstStyle/>
          <a:p>
            <a:r>
              <a:rPr lang="ru-RU" sz="3600" dirty="0" smtClean="0"/>
              <a:t>Второй этап работы</a:t>
            </a:r>
            <a:endParaRPr lang="ru-RU" sz="3600" dirty="0"/>
          </a:p>
        </p:txBody>
      </p:sp>
      <p:pic>
        <p:nvPicPr>
          <p:cNvPr id="3074" name="Picture 2" descr="C:\Users\lenovo\Desktop\Новая папка\20190410_1538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1449" y="293988"/>
            <a:ext cx="3096350" cy="286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enovo\Desktop\Новая папка\20190410_1547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51720" y="2708920"/>
            <a:ext cx="302433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lenovo\Desktop\Новая папка\20190410_1749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47578" y="434362"/>
            <a:ext cx="3096352" cy="258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lenovo\Desktop\Новая папка\20190417_1541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03972" y="2766605"/>
            <a:ext cx="3038459" cy="249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0549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318</TotalTime>
  <Words>374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Конспект проведения мастер – класса с педагогами  на тему: «Рисование на стекле». </vt:lpstr>
      <vt:lpstr>Презентация PowerPoint</vt:lpstr>
      <vt:lpstr>Материал: рамки из оргстекла, гуашь, кисти, баночки с водой, салфетки. Предварительная работа: рассматривание картин о весне, наблюдения весенней природы, беседы с детьми по сюжетным картинкам,  рисование картинок на стекле в паре с педагогом.  Образовательная область «Художественно – эстетическое развитие».   Техника рисования на стекле помогает детям развивать наблюдательность, самостоятельность в выборе темы рисунка и умение передавать изображения на основе впечатлений от окружающей жизни, вносить в рисунок  свои задумки, вызывать чувство радости, удовольствия и удовлетворенности от созданной работы.  Развивается чувство цвета, а так же дети учатся рассказывать о созданном изображении.   Связь с разделами «Программы»: познание.  Развивать познавательную и исследовательскую деятельность, внимание, образное мышление, сосредоточенность в процессе выполнения работы.  Область «Познавательное развитие».  В ходе творческих работ дети упражняются  в определении  пространственных направлений от себя, и назывании их словами: впереди, слева, справа и др. Развивается умение сравнивать предметы по величине, ширине, высоте, цвету; различать правую и левую руку. Коммуникация. Развиваются умственные способности, внимание, зрительное восприятие, быстрота мышления и речевая активность. Дети учатся в ходе работы сотрудничать, сопереживать, проявлять заботу и  внимание  друг к другу,  расширять свой кругозор.  Образовательная область «Речевое развитие»: дети учатся  рассказывать, составлять совместный план работы и действовать по этому определенному плану. Совершенствуется умение употреблять в речи сравнительные прилагательные, совершенствуется диалогическая речь.  Технически развивается умение правильно держать кисть, омывать ее в воде и осушать о тряпочку; упражнение в закрашивании и накладывании одного цвета на другой. </vt:lpstr>
      <vt:lpstr>1 этап. С детьми, впервые создающими изображения на стекле, работает педагог по схеме: беседа с детьми о времени года. Что происходит в природе? Что интересного видели они на прогулке, за кем или за чем наблюдали? Как изменились краски природы? Вопрос к ребенку: хотел бы ты поработать со мной? Что мы можем изобразить вместе? С желающим ребенком договариваемся об изображении картинки о весне и начинаем совместную работу. Рассматриваем  совместное изображение, затем рисунок педагога смывается, и ребенок видит то, что создал он сам. Работа остается некоторое время в группе, чтобы «художник» и дети могли наслаждаться ее  просмотром. На первом этапе работы картинки берутся несложные. Здесь более  важна техническая сторона: одновременно с партнером по игре наносить мазки, штрихи, линии.   2 этап. Дети работают в паре друг с другом. Договариваются об изображении и создают картину: кто – то первым рисует солнце или дерево, второй - птицу, цветок и т. д. Дети радуются своим достижениям, подолгу рассматривают созданное, высказывают желание участвовать в этой игре ещё и ещё. Уже в среднем возрасте дети умеют смешивать краски и изображения получаются с разными цветами и оттенками. Практикуется так же работа на стекле ладошками и пальчиковая живопись.    Работа ведется в свободное от занятий  время по принципу: от простого – к сложному. 3 этап. В старшем возрасте умение договариваться уже сформировано и изобразительные навыки более развиты. Картины получаются яркими, интересными. На этом этапе дети умеют накладывать краски друг на друга и используют в работе различные приемы рисования.   </vt:lpstr>
      <vt:lpstr>Презентация PowerPoint</vt:lpstr>
      <vt:lpstr>Первый этап работы</vt:lpstr>
      <vt:lpstr>Второй этап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Арча</dc:creator>
  <cp:lastModifiedBy>lenovo</cp:lastModifiedBy>
  <cp:revision>19</cp:revision>
  <dcterms:created xsi:type="dcterms:W3CDTF">2019-04-20T13:52:03Z</dcterms:created>
  <dcterms:modified xsi:type="dcterms:W3CDTF">2019-04-24T05:46:02Z</dcterms:modified>
</cp:coreProperties>
</file>