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39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KjOe_baOs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Subtitle here</a:t>
            </a:r>
            <a:endParaRPr lang="ru-RU" sz="2400" dirty="0"/>
          </a:p>
        </p:txBody>
      </p:sp>
      <p:pic>
        <p:nvPicPr>
          <p:cNvPr id="8" name="Рисунок 7" descr="Картинки по запросу сталинградская битва картинки цветны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150" y="286603"/>
            <a:ext cx="7942997" cy="540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03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РОА (Российская освободительная армия) генерала Андрея Власова</a:t>
            </a:r>
            <a:endParaRPr lang="ru-RU" b="1" dirty="0"/>
          </a:p>
        </p:txBody>
      </p:sp>
      <p:pic>
        <p:nvPicPr>
          <p:cNvPr id="4" name="Содержимое 3" descr="Картинки по запросу Армия Власова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364" y="1433015"/>
            <a:ext cx="8707272" cy="514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40593"/>
          </a:xfrm>
        </p:spPr>
        <p:txBody>
          <a:bodyPr/>
          <a:lstStyle/>
          <a:p>
            <a:r>
              <a:rPr lang="ru-RU" b="1" dirty="0" smtClean="0"/>
              <a:t>Сражения в Северной Африке и на Тихом океане 1942 – 1943 гг.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Командующий африканским корпусом итало-немецких войск </a:t>
            </a:r>
            <a:r>
              <a:rPr lang="ru-RU" dirty="0" err="1" smtClean="0"/>
              <a:t>Роммель</a:t>
            </a:r>
            <a:r>
              <a:rPr lang="ru-RU" dirty="0" smtClean="0"/>
              <a:t>.  Капитуляция в Тунисе – май 1943 г. </a:t>
            </a:r>
          </a:p>
          <a:p>
            <a:r>
              <a:rPr lang="ru-RU" dirty="0" smtClean="0"/>
              <a:t>Командующий английскими войсками Монтгомери.</a:t>
            </a:r>
          </a:p>
          <a:p>
            <a:r>
              <a:rPr lang="ru-RU" dirty="0" smtClean="0"/>
              <a:t>Решающее сражение на Тихом океане – июнь 1942 г. </a:t>
            </a:r>
          </a:p>
          <a:p>
            <a:r>
              <a:rPr lang="ru-RU" dirty="0" smtClean="0"/>
              <a:t>1943 г – Японцы потерпели поражение.</a:t>
            </a:r>
          </a:p>
          <a:p>
            <a:endParaRPr lang="ru-RU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233" y="3612249"/>
            <a:ext cx="38100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Картинки по запросу решающее сражение в тихом океане второй мировой 1943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7096" y="3698544"/>
            <a:ext cx="3730176" cy="296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177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Поражение Муссолини. Италия объявляет Германии войну.</a:t>
            </a:r>
            <a:endParaRPr lang="ru-RU" b="1" dirty="0"/>
          </a:p>
        </p:txBody>
      </p:sp>
      <p:pic>
        <p:nvPicPr>
          <p:cNvPr id="4" name="Содержимое 3" descr="Картинки по запросу политика гитлера на оккупированных территориях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752" y="1825625"/>
            <a:ext cx="7438030" cy="480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Тегеран 1943 г. Открытие Второго фронта.</a:t>
            </a:r>
            <a:endParaRPr lang="ru-RU" b="1" dirty="0"/>
          </a:p>
        </p:txBody>
      </p:sp>
      <p:pic>
        <p:nvPicPr>
          <p:cNvPr id="4" name="Содержимое 3" descr="Картинки по запросу тегеран 1943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979" y="1692322"/>
            <a:ext cx="7670042" cy="480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13298"/>
          </a:xfrm>
        </p:spPr>
        <p:txBody>
          <a:bodyPr/>
          <a:lstStyle/>
          <a:p>
            <a:pPr algn="ctr"/>
            <a:r>
              <a:rPr lang="ru-RU" b="1" dirty="0" smtClean="0"/>
              <a:t>Политика Гитлера на оккупированных территориях.</a:t>
            </a:r>
            <a:endParaRPr lang="ru-RU" b="1" dirty="0"/>
          </a:p>
        </p:txBody>
      </p:sp>
      <p:pic>
        <p:nvPicPr>
          <p:cNvPr id="4" name="Содержимое 3" descr="Картинки по запросу политика гитлера на оккупированных территориях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308" y="1473956"/>
            <a:ext cx="4066488" cy="299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466" y="2106660"/>
            <a:ext cx="443047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 descr="Картинки по запросу политика гитлера на оккупированных территориях фото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660" y="4659501"/>
            <a:ext cx="4012441" cy="219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5751"/>
          </a:xfrm>
        </p:spPr>
        <p:txBody>
          <a:bodyPr/>
          <a:lstStyle/>
          <a:p>
            <a:pPr algn="ctr"/>
            <a:r>
              <a:rPr lang="ru-RU" b="1" dirty="0" smtClean="0"/>
              <a:t>Подводим итог.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09934"/>
            <a:ext cx="7886700" cy="5167029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II </a:t>
            </a:r>
            <a:r>
              <a:rPr lang="ru-RU" sz="2400" b="1" dirty="0" smtClean="0"/>
              <a:t>фронт в Западной Европе был открыт союзниками с большой задержкой. За 11 мес. до капитуляции Германии. Западные историки утверждают, это было вызвано отсутствием у США и Англии необходимых сил и средств и будто бы компенсировалось военными поставками СССР по ленд-лизу.</a:t>
            </a:r>
          </a:p>
          <a:p>
            <a:pPr lvl="0"/>
            <a:r>
              <a:rPr lang="ru-RU" sz="2400" b="1" dirty="0" smtClean="0"/>
              <a:t>Как вы считаете, можно ли согласиться с подобным утверждением?</a:t>
            </a:r>
          </a:p>
          <a:p>
            <a:r>
              <a:rPr lang="ru-RU" sz="2400" b="1" dirty="0" smtClean="0"/>
              <a:t>Или оно вызывает у вас сомнение? Свою точку зрения аргументируйте.</a:t>
            </a:r>
          </a:p>
          <a:p>
            <a:endParaRPr lang="ru-RU" sz="24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59809" y="4449170"/>
            <a:ext cx="7615451" cy="2033517"/>
          </a:xfrm>
          <a:prstGeom prst="horizontalScroll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ДОМАШНЕЕ ЗАДАНИЕ</a:t>
            </a:r>
            <a:r>
              <a:rPr lang="ru-RU" dirty="0" smtClean="0"/>
              <a:t>: параграф 25, читать, вопросы 1,2,3 с.173 – 174 отвечать, </a:t>
            </a:r>
            <a:r>
              <a:rPr lang="ru-RU" u="sng" dirty="0" smtClean="0">
                <a:hlinkClick r:id="rId2"/>
              </a:rPr>
              <a:t>https://</a:t>
            </a:r>
            <a:r>
              <a:rPr lang="ru-RU" u="sng" dirty="0" smtClean="0">
                <a:hlinkClick r:id="rId2"/>
              </a:rPr>
              <a:t>www.youtube.com/watch?v=TKjOe_baOs4</a:t>
            </a:r>
            <a:r>
              <a:rPr lang="ru-RU" u="sng" dirty="0" smtClean="0"/>
              <a:t> смотреть видео, </a:t>
            </a:r>
            <a:r>
              <a:rPr lang="ru-RU" dirty="0" smtClean="0"/>
              <a:t> </a:t>
            </a:r>
            <a:r>
              <a:rPr lang="ru-RU" dirty="0" smtClean="0"/>
              <a:t>посмотреть </a:t>
            </a:r>
            <a:r>
              <a:rPr lang="ru-RU" dirty="0" smtClean="0"/>
              <a:t>к/</a:t>
            </a:r>
            <a:r>
              <a:rPr lang="ru-RU" dirty="0" err="1" smtClean="0"/>
              <a:t>ф</a:t>
            </a:r>
            <a:r>
              <a:rPr lang="ru-RU" dirty="0" smtClean="0"/>
              <a:t> «Они сражались за Родину» – о Курском сражении, прочитать роман Юрия Бондарева «Горячий снег» – о Сталинградской битве (есть одноимённый фильм).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3774"/>
            <a:ext cx="7886700" cy="668739"/>
          </a:xfrm>
        </p:spPr>
        <p:txBody>
          <a:bodyPr/>
          <a:lstStyle/>
          <a:p>
            <a:pPr algn="ctr"/>
            <a:r>
              <a:rPr lang="ru-RU" b="1" dirty="0" smtClean="0"/>
              <a:t>ОЦЕНИ УРОК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887104"/>
            <a:ext cx="7886700" cy="528985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Что узнал? Что потрясло? Чему научился? </a:t>
            </a:r>
          </a:p>
          <a:p>
            <a:r>
              <a:rPr lang="ru-RU" sz="2400" b="1" dirty="0" smtClean="0"/>
              <a:t>Каково было твоё психологическое состояние на уроке? Почему?</a:t>
            </a:r>
            <a:endParaRPr lang="ru-RU" sz="2400" b="1" dirty="0"/>
          </a:p>
        </p:txBody>
      </p:sp>
      <p:pic>
        <p:nvPicPr>
          <p:cNvPr id="4" name="Рисунок 3" descr="Похожее изображение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03" y="2350397"/>
            <a:ext cx="3138986" cy="257644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</p:pic>
      <p:pic>
        <p:nvPicPr>
          <p:cNvPr id="5" name="Рисунок 4" descr="Картинки по запросу найти картинки веселых и грустных смайликов 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69" y="2115402"/>
            <a:ext cx="3014031" cy="240949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</p:pic>
      <p:pic>
        <p:nvPicPr>
          <p:cNvPr id="6" name="Объект 3" descr="Картинки по запросу найти картинки веселых и грустных смайликов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506" y="3612941"/>
            <a:ext cx="2672861" cy="2461847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979" y="2565779"/>
            <a:ext cx="7001302" cy="361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анимированные картинки спасибо благодарю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46" y="0"/>
            <a:ext cx="8516203" cy="248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4116"/>
          </a:xfrm>
        </p:spPr>
        <p:txBody>
          <a:bodyPr/>
          <a:lstStyle/>
          <a:p>
            <a:pPr algn="ctr"/>
            <a:r>
              <a:rPr lang="ru-RU" b="1" dirty="0" smtClean="0"/>
              <a:t>РАЗМИНКА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91821"/>
            <a:ext cx="7886700" cy="5459104"/>
          </a:xfrm>
        </p:spPr>
        <p:txBody>
          <a:bodyPr/>
          <a:lstStyle/>
          <a:p>
            <a:r>
              <a:rPr lang="ru-RU" dirty="0" smtClean="0"/>
              <a:t>Первая мировая война началась  </a:t>
            </a:r>
          </a:p>
          <a:p>
            <a:r>
              <a:rPr lang="ru-RU" dirty="0" smtClean="0"/>
              <a:t>Начало Великой Отечественной войны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План нападения на СССР имел кодовое название</a:t>
            </a:r>
          </a:p>
          <a:p>
            <a:r>
              <a:rPr lang="ru-RU" dirty="0" smtClean="0"/>
              <a:t>Операция по захвату Москвы имела кодовое название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Верховный Главнокомандующий Вооруженными Силами СССР</a:t>
            </a:r>
          </a:p>
          <a:p>
            <a:endParaRPr lang="ru-RU" dirty="0" smtClean="0"/>
          </a:p>
          <a:p>
            <a:r>
              <a:rPr lang="ru-RU" dirty="0" smtClean="0"/>
              <a:t>Государственная программа, по которой США поставляли своим союзникам боеприпасы, технику, продовольствие называется</a:t>
            </a:r>
          </a:p>
          <a:p>
            <a:endParaRPr lang="ru-RU" dirty="0" smtClean="0"/>
          </a:p>
          <a:p>
            <a:r>
              <a:rPr lang="ru-RU" dirty="0" smtClean="0"/>
              <a:t>    Официально Антигитлеровская коалиция оформилась </a:t>
            </a:r>
          </a:p>
          <a:p>
            <a:endParaRPr lang="ru-RU" dirty="0" smtClean="0"/>
          </a:p>
          <a:p>
            <a:r>
              <a:rPr lang="ru-RU" dirty="0" smtClean="0"/>
              <a:t>Лидерами коалиции были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67785" y="1050879"/>
            <a:ext cx="2947916" cy="423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сентября 1939 г.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63821" y="1596788"/>
            <a:ext cx="2210937" cy="4503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22 июня 1941 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41994" y="2129052"/>
            <a:ext cx="2019869" cy="4367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«Барбаросса»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06018" y="2729552"/>
            <a:ext cx="1746913" cy="45037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«Тайфун»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1809" y="3848669"/>
            <a:ext cx="2797791" cy="34119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И. В. Сталин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967" y="4858603"/>
            <a:ext cx="3084394" cy="3548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Ленд</a:t>
            </a:r>
            <a:r>
              <a:rPr lang="ru-RU" dirty="0" smtClean="0"/>
              <a:t> – </a:t>
            </a:r>
            <a:r>
              <a:rPr lang="ru-RU" dirty="0" err="1" smtClean="0"/>
              <a:t>лиз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96585" y="5581934"/>
            <a:ext cx="2033516" cy="3821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января 1942 г.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80931" y="6059606"/>
            <a:ext cx="2579427" cy="35484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Россия, США, Англия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МОЗГОВОЙ ШТУРМ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Нападение Германии на СССР : первые месяцы войны. Каковы причины неудач Красной Армии?</a:t>
            </a:r>
          </a:p>
          <a:p>
            <a:r>
              <a:rPr lang="ru-RU" sz="2400" b="1" dirty="0" smtClean="0"/>
              <a:t>Зимнее контрнаступление Красной Армии 1941 г. Почему Германии не удалось реализовать план молниеносной войны? </a:t>
            </a:r>
          </a:p>
          <a:p>
            <a:r>
              <a:rPr lang="ru-RU" sz="2400" b="1" dirty="0" smtClean="0"/>
              <a:t>Оборонные бои Красной Армии: лето – осень 1942 г. Расскажи. </a:t>
            </a:r>
          </a:p>
          <a:p>
            <a:r>
              <a:rPr lang="ru-RU" sz="2400" b="1" dirty="0" smtClean="0"/>
              <a:t>Антигитлеровская коалиция: как вы думаете, можно ли согласиться с существующей в западной историографии Второй мировой войны точкой зрения, что победу СССР в войне с Германией обеспечила помощь союзников по ленд-лизу?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77421"/>
            <a:ext cx="7886700" cy="105087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Тема урока. Коренной перелом.</a:t>
            </a:r>
            <a:endParaRPr lang="ru-RU" sz="3600" b="1" dirty="0"/>
          </a:p>
        </p:txBody>
      </p:sp>
      <p:pic>
        <p:nvPicPr>
          <p:cNvPr id="4" name="Содержимое 3" descr="Картинки по запросу сталинградская битва картинки цветны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6536"/>
            <a:ext cx="4333889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Картинки по запросу сталинградская битва картинки цветны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9704" y="1269241"/>
            <a:ext cx="4416875" cy="272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8232" y="4067033"/>
            <a:ext cx="6318913" cy="2594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Рассмотреть, в чем заключался коренной перелом в ходе Великой Отечественной и Второй мировой войны.</a:t>
            </a:r>
          </a:p>
          <a:p>
            <a:r>
              <a:rPr lang="ru-RU" sz="2400" b="1" dirty="0" smtClean="0"/>
              <a:t>Показать всемирно-историческое значение Сталинградской битвы и Курского сражения.</a:t>
            </a:r>
          </a:p>
          <a:p>
            <a:r>
              <a:rPr lang="ru-RU" sz="2400" b="1" dirty="0" smtClean="0"/>
              <a:t>Познакомиться с победами союзнических войск в Северной Африке и на Тихом океане.</a:t>
            </a:r>
          </a:p>
          <a:p>
            <a:r>
              <a:rPr lang="ru-RU" sz="2400" b="1" dirty="0" smtClean="0"/>
              <a:t>Воспитание патриотизма.</a:t>
            </a:r>
          </a:p>
          <a:p>
            <a:r>
              <a:rPr lang="ru-RU" sz="2400" b="1" dirty="0" smtClean="0"/>
              <a:t>Формирование коммуникативных качеств, познавательной активности, интереса к предмету.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в группах по стратегии ИДЕАЛ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 </a:t>
            </a:r>
            <a:r>
              <a:rPr lang="ru-RU" sz="2400" dirty="0" smtClean="0"/>
              <a:t>– идентифицируйте проблему.</a:t>
            </a:r>
          </a:p>
          <a:p>
            <a:r>
              <a:rPr lang="ru-RU" sz="2400" b="1" dirty="0" smtClean="0"/>
              <a:t>Д </a:t>
            </a:r>
            <a:r>
              <a:rPr lang="ru-RU" sz="2400" dirty="0" smtClean="0"/>
              <a:t>– доберитесь до её сути (формулировка проблемы в виде вопроса).</a:t>
            </a:r>
          </a:p>
          <a:p>
            <a:r>
              <a:rPr lang="ru-RU" sz="2400" b="1" dirty="0" smtClean="0"/>
              <a:t>Е</a:t>
            </a:r>
            <a:r>
              <a:rPr lang="ru-RU" sz="2400" dirty="0" smtClean="0"/>
              <a:t> – есть варианты решения (генерирование как можно большего числа вариантов решения проблемы).</a:t>
            </a:r>
          </a:p>
          <a:p>
            <a:r>
              <a:rPr lang="ru-RU" sz="2400" b="1" dirty="0" smtClean="0"/>
              <a:t>А</a:t>
            </a:r>
            <a:r>
              <a:rPr lang="ru-RU" sz="2400" dirty="0" smtClean="0"/>
              <a:t> – </a:t>
            </a:r>
            <a:r>
              <a:rPr lang="ru-RU" sz="2400" dirty="0" err="1" smtClean="0"/>
              <a:t>а</a:t>
            </a:r>
            <a:r>
              <a:rPr lang="ru-RU" sz="2400" dirty="0" smtClean="0"/>
              <a:t> теперь за работу! Выбор оптимального варианта решения проблемы.</a:t>
            </a:r>
          </a:p>
          <a:p>
            <a:r>
              <a:rPr lang="ru-RU" sz="2400" b="1" dirty="0" smtClean="0"/>
              <a:t>Л </a:t>
            </a:r>
            <a:r>
              <a:rPr lang="ru-RU" sz="2400" dirty="0" smtClean="0"/>
              <a:t>– логические выводы. Подготовка выступления.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Задания для групп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1 группа </a:t>
            </a:r>
            <a:r>
              <a:rPr lang="ru-RU" sz="2400" dirty="0" smtClean="0"/>
              <a:t>-  Сталинградская  битва.  Курская битва. </a:t>
            </a:r>
          </a:p>
          <a:p>
            <a:r>
              <a:rPr lang="ru-RU" sz="2400" b="1" dirty="0" smtClean="0"/>
              <a:t>2 группа </a:t>
            </a:r>
            <a:r>
              <a:rPr lang="ru-RU" sz="2400" dirty="0" smtClean="0"/>
              <a:t>– РОА генерала А. Власова.</a:t>
            </a:r>
          </a:p>
          <a:p>
            <a:r>
              <a:rPr lang="ru-RU" sz="2400" b="1" dirty="0" smtClean="0"/>
              <a:t>3 группа </a:t>
            </a:r>
            <a:r>
              <a:rPr lang="ru-RU" sz="2400" dirty="0" smtClean="0"/>
              <a:t>– Сражения в Северной Африке и на Тихом океане  1942 – 1943 годов. События, способствующие  коренному перелому в ходе Второй мировой войны. </a:t>
            </a:r>
          </a:p>
          <a:p>
            <a:r>
              <a:rPr lang="ru-RU" sz="2400" b="1" dirty="0" smtClean="0"/>
              <a:t>4 группа </a:t>
            </a:r>
            <a:r>
              <a:rPr lang="ru-RU" sz="2400" dirty="0" smtClean="0"/>
              <a:t>– Политика Гитлера на оккупированных территориях. </a:t>
            </a:r>
            <a:endParaRPr lang="ru-RU" sz="2400" dirty="0"/>
          </a:p>
        </p:txBody>
      </p:sp>
      <p:pic>
        <p:nvPicPr>
          <p:cNvPr id="4" name="Рисунок 3" descr="Картинки по запросу современный волгоград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684" y="4339987"/>
            <a:ext cx="3570713" cy="208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3265" y="4531056"/>
            <a:ext cx="2297657" cy="184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Сталинградская битва: 19 ноября 1942 – 2 февраля 1943 гг. Операция «Уран»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Начало коренного перелома в ходе Великой Отечественной и Второй мировой войны.</a:t>
            </a:r>
          </a:p>
          <a:p>
            <a:r>
              <a:rPr lang="ru-RU" dirty="0" smtClean="0"/>
              <a:t>Стратегическая инициатива на </a:t>
            </a:r>
            <a:r>
              <a:rPr lang="ru-RU" dirty="0" err="1" smtClean="0"/>
              <a:t>советско</a:t>
            </a:r>
            <a:r>
              <a:rPr lang="ru-RU" dirty="0" smtClean="0"/>
              <a:t> – германском фронте перешла к СССР.</a:t>
            </a:r>
          </a:p>
          <a:p>
            <a:r>
              <a:rPr lang="ru-RU" dirty="0" smtClean="0"/>
              <a:t>Активизировалась борьба антифашистов во всех странах Европы.</a:t>
            </a:r>
          </a:p>
          <a:p>
            <a:r>
              <a:rPr lang="ru-RU" dirty="0" smtClean="0"/>
              <a:t>Развеян миф о непобедимости германской армии.</a:t>
            </a:r>
          </a:p>
          <a:p>
            <a:endParaRPr lang="ru-RU" dirty="0"/>
          </a:p>
        </p:txBody>
      </p:sp>
      <p:pic>
        <p:nvPicPr>
          <p:cNvPr id="4" name="Рисунок 3" descr="Картинки по запросу сталинградская битва картинки цветны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247" y="3985146"/>
            <a:ext cx="4154037" cy="25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0113" y="3998795"/>
            <a:ext cx="4444170" cy="24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Курская битва: июль 1943 г. 12 июля  великое танковое сражение под Прохоровкой.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Резкий поворот  хода событий войны, Советская Армия взяла инициативу в свои руки.</a:t>
            </a:r>
          </a:p>
          <a:p>
            <a:r>
              <a:rPr lang="ru-RU" dirty="0" smtClean="0"/>
              <a:t>Фашисты потерпели поражение в своей операции «Цитадель», на мировом уровне это выглядело как полный разгром немецкой кампании перед Советской Армией.</a:t>
            </a:r>
          </a:p>
          <a:p>
            <a:r>
              <a:rPr lang="ru-RU" dirty="0" smtClean="0"/>
              <a:t>Фашисты были морально подавлены, пропала уверенность  в своём превосходстве. </a:t>
            </a:r>
            <a:endParaRPr lang="ru-RU" dirty="0"/>
          </a:p>
        </p:txBody>
      </p:sp>
      <p:pic>
        <p:nvPicPr>
          <p:cNvPr id="4" name="Рисунок 3" descr="Картинки по запросу курская битва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99" y="4107976"/>
            <a:ext cx="3886200" cy="2420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5" name="Рисунок 4" descr="Картинки по запросу курская битва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4437" y="3846536"/>
            <a:ext cx="475297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685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РАЗМИНКА</vt:lpstr>
      <vt:lpstr>МОЗГОВОЙ ШТУРМ</vt:lpstr>
      <vt:lpstr>Тема урока. Коренной перелом.</vt:lpstr>
      <vt:lpstr>ЗАДАЧИ</vt:lpstr>
      <vt:lpstr>Работа в группах по стратегии ИДЕАЛ</vt:lpstr>
      <vt:lpstr>Задания для групп</vt:lpstr>
      <vt:lpstr>Сталинградская битва: 19 ноября 1942 – 2 февраля 1943 гг. Операция «Уран»</vt:lpstr>
      <vt:lpstr>Курская битва: июль 1943 г. 12 июля  великое танковое сражение под Прохоровкой.</vt:lpstr>
      <vt:lpstr>РОА (Российская освободительная армия) генерала Андрея Власова</vt:lpstr>
      <vt:lpstr>Сражения в Северной Африке и на Тихом океане 1942 – 1943 гг.</vt:lpstr>
      <vt:lpstr>Поражение Муссолини. Италия объявляет Германии войну.</vt:lpstr>
      <vt:lpstr>Тегеран 1943 г. Открытие Второго фронта.</vt:lpstr>
      <vt:lpstr>Политика Гитлера на оккупированных территориях.</vt:lpstr>
      <vt:lpstr>Подводим итог.</vt:lpstr>
      <vt:lpstr>ОЦЕНИ УРОК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asus</cp:lastModifiedBy>
  <cp:revision>72</cp:revision>
  <dcterms:created xsi:type="dcterms:W3CDTF">2014-11-21T11:00:06Z</dcterms:created>
  <dcterms:modified xsi:type="dcterms:W3CDTF">2017-12-21T11:47:58Z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1299851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