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67" r:id="rId5"/>
    <p:sldId id="262" r:id="rId6"/>
    <p:sldId id="265" r:id="rId7"/>
    <p:sldId id="263" r:id="rId8"/>
    <p:sldId id="264" r:id="rId9"/>
    <p:sldId id="269" r:id="rId10"/>
    <p:sldId id="270" r:id="rId11"/>
    <p:sldId id="259" r:id="rId12"/>
    <p:sldId id="266" r:id="rId13"/>
    <p:sldId id="26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67266-C104-4C0A-9D83-30BE5C10FE93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9AD6FB-9945-4CBE-A215-79BC7FA9FB9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AD6FB-9945-4CBE-A215-79BC7FA9FB9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E:\imgpreview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5099"/>
            <a:ext cx="8280919" cy="51770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5517232"/>
            <a:ext cx="4968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Корчагина 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Галина Анатольевна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ГБДОУ № 106   г. Санкт-Петербург   2019 г 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29200"/>
            <a:ext cx="8219256" cy="162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С тех пор в космосе побывало более 500  человек.</a:t>
            </a:r>
          </a:p>
          <a:p>
            <a:pPr>
              <a:buNone/>
            </a:pPr>
            <a:r>
              <a:rPr lang="ru-RU" sz="1800" dirty="0" smtClean="0"/>
              <a:t>Прежде чем отправиться к звёздам, космонавты  проходят серьёзную подготовку. Они  изучают строение космического корабля,  осваивают бортовые компьютеры и главное занимаются спортом</a:t>
            </a:r>
            <a:endParaRPr lang="ru-RU" sz="1800" dirty="0"/>
          </a:p>
        </p:txBody>
      </p:sp>
      <p:pic>
        <p:nvPicPr>
          <p:cNvPr id="4098" name="Picture 2" descr="C:\Users\123\Desktop\поделки к 12 апреля\phoca_thumb_l_nevesom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0891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45224"/>
            <a:ext cx="8229600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517232"/>
            <a:ext cx="8229600" cy="67671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Космонавты  выходят в открытый космос в скафандрах.</a:t>
            </a:r>
            <a:endParaRPr lang="ru-RU" dirty="0"/>
          </a:p>
        </p:txBody>
      </p:sp>
      <p:pic>
        <p:nvPicPr>
          <p:cNvPr id="1026" name="Picture 2" descr="E:\05be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496944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57192"/>
            <a:ext cx="8229600" cy="1152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11521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E:\pic_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280919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68699477_0_1e670_a3425ff9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6048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23\Desktop\поделки к 12 апреля\phoca_thumb_l_stanc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352928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57192"/>
            <a:ext cx="8003232" cy="11521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На вечернем небе каждый день мы наблюдаем звёзды. В космосе множество других планет, множество звёзд, камней, пыли и газов – всё это называется Вселенной.</a:t>
            </a:r>
          </a:p>
          <a:p>
            <a:pPr>
              <a:buNone/>
            </a:pPr>
            <a:r>
              <a:rPr lang="ru-RU" dirty="0" smtClean="0"/>
              <a:t>Астрономия – наука, которая изучает планеты  и всё, что есть в космосе.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123\Desktop\поделки к 12 апреля\phoca_thumb_l_p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136904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936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Вокруг солнца вращаются восемь планет, среди которых и наша Земля. Некоторые планеты можно увидеть невооружённым глазом, другие – только с помощью телескопа.</a:t>
            </a:r>
            <a:endParaRPr lang="ru-RU" sz="1800" dirty="0"/>
          </a:p>
        </p:txBody>
      </p:sp>
      <p:pic>
        <p:nvPicPr>
          <p:cNvPr id="2050" name="Picture 2" descr="E:\1-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136904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10081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Солнце притягивает свои планеты к себе.</a:t>
            </a:r>
          </a:p>
          <a:p>
            <a:pPr>
              <a:buNone/>
            </a:pPr>
            <a:r>
              <a:rPr lang="ru-RU" dirty="0" smtClean="0"/>
              <a:t> Все планеты движутся строго по орбитам, поэтому никогда не сталкиваются. </a:t>
            </a:r>
            <a:endParaRPr lang="ru-RU" dirty="0"/>
          </a:p>
        </p:txBody>
      </p:sp>
      <p:pic>
        <p:nvPicPr>
          <p:cNvPr id="11266" name="Picture 2" descr="E:\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7"/>
            <a:ext cx="813690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61248"/>
            <a:ext cx="8229600" cy="1196752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</a:rPr>
              <a:t>Людям  всегда хотелось полететь  в космос.  Кто – то пытался добраться до звёзд на воздушном шаре.  Люди придумали  самолёты.  Русский учёный Константин  Циолковский  доказал, что полететь в космос можно только с помощью ракеты.</a:t>
            </a:r>
            <a:endParaRPr lang="ru-RU" sz="1800" i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074" name="Picture 2" descr="E:\9Ibh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424936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33256"/>
            <a:ext cx="8229600" cy="79208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Первыми отправили в космос  собак : Белку и Стрелку.</a:t>
            </a:r>
            <a:endParaRPr lang="ru-RU" sz="1600" dirty="0"/>
          </a:p>
        </p:txBody>
      </p:sp>
      <p:pic>
        <p:nvPicPr>
          <p:cNvPr id="8194" name="Picture 2" descr="E:\Lajka-kosm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5"/>
            <a:ext cx="4176464" cy="5184575"/>
          </a:xfrm>
          <a:prstGeom prst="rect">
            <a:avLst/>
          </a:prstGeom>
          <a:noFill/>
        </p:spPr>
      </p:pic>
      <p:pic>
        <p:nvPicPr>
          <p:cNvPr id="3074" name="Picture 2" descr="C:\Users\123\Desktop\поделки к 12 апреля\phoca_thumb_l_dog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4219930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ETAIL_PICTURE__612739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3350"/>
            <a:ext cx="8280920" cy="630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01208"/>
            <a:ext cx="8229600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10081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Первым человеком, побывавшим в космосе, стал Юрий  Гагарин. </a:t>
            </a:r>
            <a:endParaRPr lang="ru-RU" dirty="0"/>
          </a:p>
        </p:txBody>
      </p:sp>
      <p:pic>
        <p:nvPicPr>
          <p:cNvPr id="6146" name="Picture 2" descr="E:\gagar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280920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05264"/>
            <a:ext cx="8229600" cy="5040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Первая женщина космонавт  Валентина Терешкова.</a:t>
            </a:r>
            <a:endParaRPr lang="ru-RU" dirty="0"/>
          </a:p>
        </p:txBody>
      </p:sp>
      <p:pic>
        <p:nvPicPr>
          <p:cNvPr id="1026" name="Picture 2" descr="C:\Users\123\Desktop\поделки к 12 апреля\phoca_thumb_l_ba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352928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92</TotalTime>
  <Words>212</Words>
  <Application>Microsoft Office PowerPoint</Application>
  <PresentationFormat>Экран (4:3)</PresentationFormat>
  <Paragraphs>21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Слайд 2</vt:lpstr>
      <vt:lpstr>Слайд 3</vt:lpstr>
      <vt:lpstr>Слайд 4</vt:lpstr>
      <vt:lpstr>Людям  всегда хотелось полететь  в космос.  Кто – то пытался добраться до звёзд на воздушном шаре.  Люди придумали  самолёты.  Русский учёный Константин  Циолковский  доказал, что полететь в космос можно только с помощью ракеты.</vt:lpstr>
      <vt:lpstr>Первыми отправили в космос  собак : Белку и Стрелку.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заведующий</cp:lastModifiedBy>
  <cp:revision>13</cp:revision>
  <dcterms:created xsi:type="dcterms:W3CDTF">2015-04-04T02:15:12Z</dcterms:created>
  <dcterms:modified xsi:type="dcterms:W3CDTF">2019-04-23T21:38:50Z</dcterms:modified>
</cp:coreProperties>
</file>