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68" r:id="rId2"/>
    <p:sldId id="272" r:id="rId3"/>
    <p:sldId id="269" r:id="rId4"/>
    <p:sldId id="270" r:id="rId5"/>
    <p:sldId id="271" r:id="rId6"/>
    <p:sldId id="257" r:id="rId7"/>
    <p:sldId id="258" r:id="rId8"/>
    <p:sldId id="259" r:id="rId9"/>
    <p:sldId id="273" r:id="rId10"/>
    <p:sldId id="260" r:id="rId11"/>
    <p:sldId id="280" r:id="rId12"/>
    <p:sldId id="262" r:id="rId13"/>
    <p:sldId id="265" r:id="rId14"/>
    <p:sldId id="263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/>
    <p:restoredTop sz="74731" autoAdjust="0"/>
  </p:normalViewPr>
  <p:slideViewPr>
    <p:cSldViewPr>
      <p:cViewPr>
        <p:scale>
          <a:sx n="62" d="100"/>
          <a:sy n="62" d="100"/>
        </p:scale>
        <p:origin x="-33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3E569-A2CD-4D9B-8578-6DC50FA4409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EF72B-4FC5-4CD5-AC51-F49D5573E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2826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EF72B-4FC5-4CD5-AC51-F49D5573EE1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BD4431-F4CB-47F9-8832-ADBDEC465D5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3180E1-7496-40D9-8D4D-AD5B2E828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Microsoft_Office_PowerPoint_20071.sldx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1571612"/>
            <a:ext cx="72152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Логопедический  проект " Эти трудные звуки"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Подготовили  учителя - логопеды детского сада   «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Солнышко» 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Яр Сале: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Черкавская  Анна  Михайловна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Мальцева Ольга Сергеевна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Пищулина Светлана Сергеевна.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1285860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Проблема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</a:rPr>
              <a:t>Чему нам нужно научиться ?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Необходимо научиться слышать , произносить и  различать   звуки между собой.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62843">
            <a:off x="5841401" y="3376402"/>
            <a:ext cx="2592556" cy="273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61048">
            <a:off x="418852" y="3587445"/>
            <a:ext cx="2365512" cy="24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6" name="Picture 2" descr="C:\Users\Ольга\Desktop\20150916_1704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857488" y="2357430"/>
            <a:ext cx="3071834" cy="285752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357166"/>
            <a:ext cx="78581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500043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работы над проектом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Поисковый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Поиск и анализ проблемы: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мы вышли на проблему? В ходе  беседы выяснилось, что многим детям  требуется коррекция звуков.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Детям был задан вопрос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чего нужно произносить правильно звуки ?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Как этому можно научиться быстро?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Что же мы должны будем делать, чтобы научиться говорить четко и красиво?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предложили некоторые варианты решения: Выполнять комплексы  артикуляционной ,  дыхательной и пальчиковой гимнастики. Играть в игры: “Назови звук”, “Поймай звук”, “Какой звук ты слышишь?”, “</a:t>
            </a:r>
            <a:r>
              <a:rPr lang="ru-RU" sz="2000" dirty="0" err="1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Звуковичок</a:t>
            </a: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”.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857760"/>
            <a:ext cx="4143404" cy="200024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7503">
            <a:off x="5622086" y="4405181"/>
            <a:ext cx="3415208" cy="216194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500042"/>
            <a:ext cx="814393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Аналитический.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Анализ и подбор ресурсов: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Сбор и изучение информации: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Учителю-логопеду подготовить и провести консультацию для родителей “Нарушение звукопроизношения и его причины”;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Использовать  рекомендации логопеда в процессе закрепления правильного произношения звуков дома по заданию учителя-логопеда.</a:t>
            </a:r>
            <a:br>
              <a:rPr lang="ru-RU" sz="2000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Деятельность детей на данном этапе: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Дети активно участвуют в разучивании артикуляционной, дыхательной, пальчиковой гимнастики.</a:t>
            </a:r>
            <a:br>
              <a:rPr lang="ru-RU" sz="2000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Деятельность педагога: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Консультация учителя-логопеда для воспитателей: “Нарушения звукопроизношения. Причины. Виды”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Взаимодействие воспитателя и логопеда в речевом развитии детей.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Практический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Знакомство детей с органами артикуляции посредством “Сказки о Веселом Язычке”</a:t>
            </a:r>
            <a:br>
              <a:rPr lang="ru-RU" sz="2000" dirty="0" smtClean="0"/>
            </a:br>
            <a:r>
              <a:rPr lang="ru-RU" sz="2000" dirty="0" smtClean="0"/>
              <a:t>Использование на индивидуальных занятиях по коррекции звукопроизношения игровых приемов анализа артикуляции “Научим  </a:t>
            </a:r>
            <a:r>
              <a:rPr lang="ru-RU" sz="2000" dirty="0" err="1" smtClean="0"/>
              <a:t>Звукоешку</a:t>
            </a:r>
            <a:r>
              <a:rPr lang="ru-RU" sz="2000" dirty="0" smtClean="0"/>
              <a:t> правильно произносить звук».</a:t>
            </a:r>
            <a:br>
              <a:rPr lang="ru-RU" sz="2000" dirty="0" smtClean="0"/>
            </a:br>
            <a:r>
              <a:rPr lang="ru-RU" sz="2000" dirty="0" smtClean="0"/>
              <a:t> При анализе артикуляции изучаемого звука использование пособия “Артикуляционные уклады звуков”</a:t>
            </a:r>
            <a:br>
              <a:rPr lang="ru-RU" sz="2000" dirty="0" smtClean="0"/>
            </a:br>
            <a:r>
              <a:rPr lang="ru-RU" sz="2000" dirty="0" smtClean="0"/>
              <a:t>постепенное (по мере постановки и автоматизации каждого нарушенного звука) </a:t>
            </a:r>
            <a:br>
              <a:rPr lang="ru-RU" sz="2000" dirty="0" smtClean="0"/>
            </a:br>
            <a:r>
              <a:rPr lang="ru-RU" sz="2000" dirty="0" smtClean="0"/>
              <a:t>Принятие  участие в празднике “Правильной речи”.</a:t>
            </a:r>
            <a:br>
              <a:rPr lang="ru-RU" sz="2000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Деятельность педагога: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Педагог оказывает практическую помощь </a:t>
            </a:r>
            <a:br>
              <a:rPr lang="ru-RU" sz="2000" dirty="0" smtClean="0"/>
            </a:br>
            <a:r>
              <a:rPr lang="ru-RU" sz="2000" b="1" i="1" dirty="0" smtClean="0">
                <a:solidFill>
                  <a:srgbClr val="FF0000"/>
                </a:solidFill>
              </a:rPr>
              <a:t>Деятельность детей: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Формировать знания об артикуляционных укладах “трудных звуков”, умение слышать их, различать и выделять, а так же правильно произносить эти звуки.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pic>
        <p:nvPicPr>
          <p:cNvPr id="3" name="Рисунок 2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571480"/>
            <a:ext cx="807249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Вывод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0070C0"/>
                </a:solidFill>
              </a:rPr>
              <a:t>Данный проект повысит  мотивацию детей к подготовке к школе. Дети активные  участники во всех этапах проекта. В результате работы над данным проектом, дети  научились  лучше произносить звуки, слышать, выделять, различать сходные между собой звуки</a:t>
            </a:r>
            <a:r>
              <a:rPr lang="ru-RU" sz="3200" smtClean="0"/>
              <a:t>.</a:t>
            </a:r>
            <a:r>
              <a:rPr lang="ru-RU" sz="3200" b="1" smtClean="0"/>
              <a:t> </a:t>
            </a:r>
          </a:p>
          <a:p>
            <a:r>
              <a:rPr lang="ru-RU" sz="3200" b="1" smtClean="0">
                <a:solidFill>
                  <a:srgbClr val="FF0000"/>
                </a:solidFill>
              </a:rPr>
              <a:t>Результативность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Работа в данном направлении позволила достигнуть положительных результатов. </a:t>
            </a:r>
            <a:br>
              <a:rPr lang="ru-RU" sz="3200" dirty="0" smtClean="0"/>
            </a:br>
            <a:r>
              <a:rPr lang="ru-RU" sz="3200" b="1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3440114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3" name="Рисунок 2" descr="Школьная форма Востряковская средняя общеобразоват. - Шаблоны - Все презентации интерне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9501222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00034" y="1857364"/>
            <a:ext cx="771530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Актуальность: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Последнее время наблюдается рост детей с речевыми нарушениями. Дошкольник, с речевыми нарушениями, в последствии испытывает значительные трудности в овладении школьными знаниям и умениями. Поэтому необходимо практическим путем закрепить и дифференцировать отсутствующие звуки.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-285784" y="285728"/>
            <a:ext cx="921550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«От того, как прошло детство,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кто вёл ребенка за руку в детские годы, 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что вошло в его разум и сердце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из окружающего мира — от этого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в решающей степени зависит, каким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  <a:t>человеком станет сегодняшний малыш»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ahoma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В.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А. Сухомлинский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1357298"/>
            <a:ext cx="785818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Цель проекта</a:t>
            </a:r>
            <a:r>
              <a:rPr lang="ru-RU" sz="2800" b="1" dirty="0" smtClean="0">
                <a:solidFill>
                  <a:srgbClr val="0070C0"/>
                </a:solidFill>
              </a:rPr>
              <a:t>: 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помочь детям усвоить артикуляционные и акустические образы звуков, необходимые для правильного звукопроизношения. 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maam.ru/images/catalog/22109bc6326019739d5522efb5d3f1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786"/>
            <a:ext cx="5286412" cy="342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ы презентаций PowerPoint Оформление - Коллекция рефератов по биологии, георгафии и ОБЖ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166842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Задачи проекта:</a:t>
            </a:r>
            <a:endParaRPr lang="ru-RU" sz="2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Речевое развитие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Совершенствовать фонематическое восприятие, зрительную и слуховую память.</a:t>
            </a: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Закрепить осознанное понимание артикуляционного уклада конкретного звука и качественное исправление дефекта произношения.</a:t>
            </a: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Закреплять понятие “звук”.</a:t>
            </a: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Развивать познавательную активность, мышление, воображение, коммуникативные навыки.</a:t>
            </a:r>
          </a:p>
          <a:p>
            <a:pPr lvl="0"/>
            <a:r>
              <a:rPr lang="ru-RU" sz="2800" b="1" dirty="0" smtClean="0">
                <a:solidFill>
                  <a:srgbClr val="00B050"/>
                </a:solidFill>
              </a:rPr>
              <a:t>Повысить интерес родителей и компетентность воспитателей к коррекционному процессу.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1142984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Гипотеза: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Мы будем правильно говорить все звуки, если научимся различать и слышать их в речи, а так же выучим артикуляционную гимнастику.</a:t>
            </a:r>
            <a:endParaRPr lang="ru-RU" sz="2800" dirty="0"/>
          </a:p>
        </p:txBody>
      </p:sp>
      <p:pic>
        <p:nvPicPr>
          <p:cNvPr id="8" name="Рисунок 7" descr="a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78605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a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786058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8674" name="Object 3"/>
          <p:cNvGraphicFramePr>
            <a:graphicFrameLocks noChangeAspect="1"/>
          </p:cNvGraphicFramePr>
          <p:nvPr/>
        </p:nvGraphicFramePr>
        <p:xfrm>
          <a:off x="4429124" y="2857496"/>
          <a:ext cx="2500330" cy="2500330"/>
        </p:xfrm>
        <a:graphic>
          <a:graphicData uri="http://schemas.openxmlformats.org/presentationml/2006/ole">
            <p:oleObj spid="_x0000_s28677" name="Слайд" r:id="rId6" imgW="4570541" imgH="3427323" progId="PowerPoint.Template.12">
              <p:embed/>
            </p:oleObj>
          </a:graphicData>
        </a:graphic>
      </p:graphicFrame>
      <p:pic>
        <p:nvPicPr>
          <p:cNvPr id="11" name="Рисунок 10" descr="a1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2357430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a1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4286256"/>
            <a:ext cx="214314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57158" y="1214422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детьми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Знакомство с органами артикуляции посредством “Сказки о Веселом Язычке”.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на индивидуальных занятиях по коррекции звукопроизношения игровых приемов анализа артикуляции “Научи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Звукоешку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правильно произносить звук”,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при анализе артикуляции изучаемого звука пособия “Артикуляционные уклады звуков”.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Исследование особенностей произношения каждого изучаемого звука, постепенное (по мере постановки и автоматизации каждого нарушенного звука)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Оформление логопедического альбома “Трудные звуки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Шаблоны презентаций PowerPoint Оформление - Коллекция рефератов по биологии, георгафии и ОБЖ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028343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семьей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Консультация для родителей “Нарушение звукопроизношения и его причины”;</a:t>
            </a:r>
            <a:endParaRPr lang="ru-RU" sz="2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 логопедических рекомендаций логопеда в процессе закрепления правильного произношения звуков дома по заданию учителя-логопеда.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400" b="1" dirty="0" smtClean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Работа с педагогами</a:t>
            </a:r>
            <a:endParaRPr lang="ru-RU" sz="2400" dirty="0" smtClean="0">
              <a:solidFill>
                <a:srgbClr val="FF0000"/>
              </a:solidFill>
            </a:endParaRPr>
          </a:p>
          <a:p>
            <a:pPr lvl="0" algn="just"/>
            <a:r>
              <a:rPr lang="ru-RU" sz="2400" b="1" dirty="0" smtClean="0">
                <a:solidFill>
                  <a:srgbClr val="0070C0"/>
                </a:solidFill>
              </a:rPr>
              <a:t>Консультация “Нарушения звукопроизношения. Причины. Виды”</a:t>
            </a:r>
          </a:p>
          <a:p>
            <a:pPr lvl="0" algn="just"/>
            <a:r>
              <a:rPr lang="ru-RU" sz="2400" b="1" dirty="0" smtClean="0">
                <a:solidFill>
                  <a:srgbClr val="0070C0"/>
                </a:solidFill>
              </a:rPr>
              <a:t>Взаимодействие логопеда и педагогов по автоматизации поставленных звуков</a:t>
            </a:r>
          </a:p>
          <a:p>
            <a:pPr lvl="0" algn="just"/>
            <a:r>
              <a:rPr lang="ru-RU" sz="2400" b="1" dirty="0" smtClean="0">
                <a:solidFill>
                  <a:srgbClr val="0070C0"/>
                </a:solidFill>
              </a:rPr>
              <a:t>в процессе закрепления правильного произношения по заданию учителя-логопеда.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928670"/>
            <a:ext cx="81439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Ожидаемые результаты (продукт проекта)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Практический результат проекта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необходимых условий в ДОУ по формированию у дошкольников первоначальных умений и навыков по развитию речевых способностей детей.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Повышение у детей интереса к коррекционному процессу, ознакомление с артикуляционной гимнастикой.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Овладение детьми правильным произношением звуков и в дальнейшем обеспечение контроля  со стороны родителей и воспитателей за правильным звукопроизношением. ( оформление </a:t>
            </a:r>
            <a:r>
              <a:rPr lang="ru-RU" sz="2000" b="1" dirty="0" err="1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бэйджиков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поставленные звуки)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у детей речевой активности, любознательности, коммуникативных навыков, познавательной активности.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Развлечения для  детей старших и подготовительных  групп « День рождения звуков», « Ушки - </a:t>
            </a:r>
            <a:r>
              <a:rPr lang="ru-RU" sz="2000" b="1" dirty="0" err="1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послушки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».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Праздник правильной речи.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Активное участие родителей в реализации проекта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блоны презентаций PowerPoint Оформление - Коллекция рефератов по биологии, георгафии и ОБЖ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1285860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10" descr="IMG_6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4000528" cy="3106219"/>
          </a:xfrm>
          <a:prstGeom prst="roundRect">
            <a:avLst/>
          </a:prstGeom>
        </p:spPr>
      </p:pic>
      <p:pic>
        <p:nvPicPr>
          <p:cNvPr id="8" name="Содержимое 11" descr="IMG_62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94154">
            <a:off x="4721984" y="3321758"/>
            <a:ext cx="4429124" cy="3347760"/>
          </a:xfrm>
          <a:prstGeom prst="ellipse">
            <a:avLst/>
          </a:prstGeom>
        </p:spPr>
      </p:pic>
      <p:pic>
        <p:nvPicPr>
          <p:cNvPr id="9" name="Содержимое 4" descr="IMG_6317.JPG"/>
          <p:cNvPicPr>
            <a:picLocks noChangeAspect="1"/>
          </p:cNvPicPr>
          <p:nvPr/>
        </p:nvPicPr>
        <p:blipFill>
          <a:blip r:embed="rId5" cstate="print"/>
          <a:srcRect t="14423" r="3846"/>
          <a:stretch>
            <a:fillRect/>
          </a:stretch>
        </p:blipFill>
        <p:spPr>
          <a:xfrm>
            <a:off x="214282" y="3429000"/>
            <a:ext cx="4405875" cy="3071834"/>
          </a:xfrm>
          <a:prstGeom prst="roundRect">
            <a:avLst/>
          </a:prstGeom>
        </p:spPr>
      </p:pic>
      <p:pic>
        <p:nvPicPr>
          <p:cNvPr id="10" name="Содержимое 5" descr="IMG_6205.JPG"/>
          <p:cNvPicPr>
            <a:picLocks noChangeAspect="1"/>
          </p:cNvPicPr>
          <p:nvPr/>
        </p:nvPicPr>
        <p:blipFill>
          <a:blip r:embed="rId6" cstate="print"/>
          <a:srcRect t="22581" r="-1075"/>
          <a:stretch>
            <a:fillRect/>
          </a:stretch>
        </p:blipFill>
        <p:spPr>
          <a:xfrm>
            <a:off x="4286248" y="571480"/>
            <a:ext cx="464347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317</TotalTime>
  <Words>494</Words>
  <Application>Microsoft Office PowerPoint</Application>
  <PresentationFormat>Экран (4:3)</PresentationFormat>
  <Paragraphs>60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Начальная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: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проекта:  помочь детям усвоить артикуляционный и акустический образ звука, необходимый для правильного звукопроизношения, а также повысить возможности полноценного речевого развития дошкольников.</dc:title>
  <dc:creator>Ольга</dc:creator>
  <cp:lastModifiedBy>Admin</cp:lastModifiedBy>
  <cp:revision>49</cp:revision>
  <dcterms:created xsi:type="dcterms:W3CDTF">2015-11-14T12:31:43Z</dcterms:created>
  <dcterms:modified xsi:type="dcterms:W3CDTF">2019-04-24T16:27:27Z</dcterms:modified>
</cp:coreProperties>
</file>