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9" autoAdjust="0"/>
    <p:restoredTop sz="95382" autoAdjust="0"/>
  </p:normalViewPr>
  <p:slideViewPr>
    <p:cSldViewPr>
      <p:cViewPr varScale="1">
        <p:scale>
          <a:sx n="69" d="100"/>
          <a:sy n="69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7D-4981-916D-384995E54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6786424741947488"/>
          <c:y val="1.6815660328928811E-3"/>
          <c:w val="0.12898441601049868"/>
          <c:h val="0.1531899606299212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родители</c:v>
                </c:pt>
                <c:pt idx="1">
                  <c:v>купил сам</c:v>
                </c:pt>
                <c:pt idx="2">
                  <c:v>подарили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36-4347-820C-E11DD8200D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это модно, его  крутят все</c:v>
                </c:pt>
                <c:pt idx="1">
                  <c:v>не знаю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34-44F1-B4FB-232C0F6E3A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1462438257027874"/>
          <c:h val="0.935566534817132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5"/>
                <c:pt idx="0">
                  <c:v>чтобы играть</c:v>
                </c:pt>
                <c:pt idx="1">
                  <c:v>просто так, ни для чего, потому что у всех есть</c:v>
                </c:pt>
                <c:pt idx="2">
                  <c:v>антистресс</c:v>
                </c:pt>
                <c:pt idx="3">
                  <c:v>для интереса. Для кручения </c:v>
                </c:pt>
                <c:pt idx="4">
                  <c:v>затрудняюсь ответить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A1-49A3-BE84-F7B6DD3F1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E4-4919-B337-B5930E2C3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48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25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77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8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1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9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5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32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0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9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58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56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3212976"/>
          </a:xfrm>
        </p:spPr>
        <p:txBody>
          <a:bodyPr>
            <a:normAutofit/>
          </a:bodyPr>
          <a:lstStyle/>
          <a:p>
            <a:r>
              <a:rPr lang="ru-RU" dirty="0"/>
              <a:t>Исследовательская работа</a:t>
            </a:r>
            <a:br>
              <a:rPr lang="ru-RU" dirty="0"/>
            </a:br>
            <a:r>
              <a:rPr lang="ru-RU" dirty="0" smtClean="0"/>
              <a:t>Тема</a:t>
            </a:r>
            <a:r>
              <a:rPr lang="ru-RU" dirty="0"/>
              <a:t>: «</a:t>
            </a:r>
            <a:r>
              <a:rPr lang="ru-RU" dirty="0" err="1" smtClean="0"/>
              <a:t>Спиннер</a:t>
            </a:r>
            <a:r>
              <a:rPr lang="ru-RU" dirty="0" smtClean="0"/>
              <a:t> - новомодная </a:t>
            </a:r>
            <a:r>
              <a:rPr lang="ru-RU" dirty="0"/>
              <a:t>игрушка или опасный гаджет?»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046825"/>
            <a:ext cx="5963816" cy="1296144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   Выполнил</a:t>
            </a:r>
            <a:r>
              <a:rPr lang="ru-RU" b="1" dirty="0">
                <a:solidFill>
                  <a:schemeClr val="tx1"/>
                </a:solidFill>
              </a:rPr>
              <a:t>: 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              </a:t>
            </a:r>
            <a:r>
              <a:rPr lang="ru-RU" b="1" dirty="0" smtClean="0">
                <a:solidFill>
                  <a:schemeClr val="tx1"/>
                </a:solidFill>
              </a:rPr>
              <a:t> Алексеев </a:t>
            </a:r>
            <a:r>
              <a:rPr lang="ru-RU" b="1" dirty="0">
                <a:solidFill>
                  <a:schemeClr val="tx1"/>
                </a:solidFill>
              </a:rPr>
              <a:t>Максим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             </a:t>
            </a:r>
            <a:r>
              <a:rPr lang="ru-RU" b="1" dirty="0" smtClean="0">
                <a:solidFill>
                  <a:schemeClr val="tx1"/>
                </a:solidFill>
              </a:rPr>
              <a:t>Ученик </a:t>
            </a:r>
            <a:r>
              <a:rPr lang="ru-RU" b="1" dirty="0" smtClean="0">
                <a:solidFill>
                  <a:schemeClr val="tx1"/>
                </a:solidFill>
              </a:rPr>
              <a:t>3в </a:t>
            </a:r>
            <a:r>
              <a:rPr lang="ru-RU" b="1" dirty="0">
                <a:solidFill>
                  <a:schemeClr val="tx1"/>
                </a:solidFill>
              </a:rPr>
              <a:t>класса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               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          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Руководитель: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        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Козлова Лидия Михайловна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1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iG20TL31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3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Минусы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спиннера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9709" y="1268760"/>
            <a:ext cx="82809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• Отвлекает </a:t>
            </a:r>
            <a:r>
              <a:rPr lang="ru-RU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от учёбы, снижает успеваемость. 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•Опасна. Необходима осторожность в обращении с вертушкой в присутствии маленьких детей.</a:t>
            </a:r>
          </a:p>
          <a:p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•Содержит ртуть и  свинец. </a:t>
            </a:r>
          </a:p>
          <a:p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•Отвлекает от работы. 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14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Эксперимент . </a:t>
            </a:r>
            <a:r>
              <a:rPr lang="ru-RU" dirty="0" err="1" smtClean="0"/>
              <a:t>Спиннер</a:t>
            </a:r>
            <a:r>
              <a:rPr lang="ru-RU" dirty="0" smtClean="0"/>
              <a:t> своими руками.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Олег\Desktop\dInEZth7Z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907" y="1626422"/>
            <a:ext cx="4032448" cy="45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ег\Desktop\hpUdO0ngQo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6422"/>
            <a:ext cx="3960441" cy="45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80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esktop\gR1_gonZn0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98111" y="591017"/>
            <a:ext cx="3840273" cy="903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ег\Desktop\Qyoa6uEAHO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58042" y="-2923174"/>
            <a:ext cx="3155281" cy="900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55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ег\Desktop\20180202_2030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20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Есть ли у тебя </a:t>
            </a:r>
            <a:r>
              <a:rPr lang="ru-RU" dirty="0" err="1" smtClean="0"/>
              <a:t>спиннер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28233257"/>
              </p:ext>
            </p:extLst>
          </p:nvPr>
        </p:nvGraphicFramePr>
        <p:xfrm>
          <a:off x="827584" y="2204864"/>
          <a:ext cx="679241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9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тебе его купил?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082677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98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тебе нравится </a:t>
            </a:r>
            <a:r>
              <a:rPr lang="ru-RU" dirty="0" err="1" smtClean="0"/>
              <a:t>спиннер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51638806"/>
              </p:ext>
            </p:extLst>
          </p:nvPr>
        </p:nvGraphicFramePr>
        <p:xfrm>
          <a:off x="1547664" y="1340768"/>
          <a:ext cx="6096000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629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 нужен </a:t>
            </a:r>
            <a:r>
              <a:rPr lang="ru-RU" dirty="0" err="1" smtClean="0"/>
              <a:t>спиннер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13033151"/>
              </p:ext>
            </p:extLst>
          </p:nvPr>
        </p:nvGraphicFramePr>
        <p:xfrm>
          <a:off x="1043608" y="1556792"/>
          <a:ext cx="72244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74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Вреден ли </a:t>
            </a:r>
            <a:r>
              <a:rPr lang="ru-RU" dirty="0" err="1" smtClean="0"/>
              <a:t>спиннер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608768"/>
              </p:ext>
            </p:extLst>
          </p:nvPr>
        </p:nvGraphicFramePr>
        <p:xfrm>
          <a:off x="755576" y="1268760"/>
          <a:ext cx="75608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471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Заключение 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В результате исследовательской работы я узнал, что такое </a:t>
            </a:r>
            <a:r>
              <a:rPr lang="ru-RU" dirty="0" err="1"/>
              <a:t>спиннер</a:t>
            </a:r>
            <a:r>
              <a:rPr lang="ru-RU" dirty="0"/>
              <a:t> и кто его создал.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Провел анкетирование одноклассников, которые считают, что </a:t>
            </a:r>
            <a:r>
              <a:rPr lang="ru-RU" dirty="0" err="1"/>
              <a:t>спиннеры</a:t>
            </a:r>
            <a:r>
              <a:rPr lang="ru-RU" dirty="0"/>
              <a:t> вполне можно использовать дома или на улице в свободное от школы время. Сделал </a:t>
            </a:r>
            <a:r>
              <a:rPr lang="ru-RU" dirty="0" err="1"/>
              <a:t>спиннер</a:t>
            </a:r>
            <a:r>
              <a:rPr lang="ru-RU" dirty="0"/>
              <a:t> в домашних условиях, </a:t>
            </a:r>
            <a:r>
              <a:rPr lang="ru-RU" dirty="0" err="1"/>
              <a:t>фиджет</a:t>
            </a:r>
            <a:r>
              <a:rPr lang="ru-RU" dirty="0"/>
              <a:t> получился оригинальным и уникальным.  Таким </a:t>
            </a:r>
            <a:r>
              <a:rPr lang="ru-RU" dirty="0" smtClean="0"/>
              <a:t>образом, </a:t>
            </a:r>
            <a:r>
              <a:rPr lang="ru-RU" dirty="0"/>
              <a:t>становится ясно, что </a:t>
            </a:r>
            <a:r>
              <a:rPr lang="ru-RU" dirty="0" smtClean="0"/>
              <a:t>вертушка-</a:t>
            </a:r>
            <a:r>
              <a:rPr lang="ru-RU" dirty="0" err="1" smtClean="0"/>
              <a:t>спиннер</a:t>
            </a:r>
            <a:r>
              <a:rPr lang="ru-RU" dirty="0" smtClean="0"/>
              <a:t> - это </a:t>
            </a:r>
            <a:r>
              <a:rPr lang="ru-RU" dirty="0"/>
              <a:t>модная </a:t>
            </a:r>
            <a:r>
              <a:rPr lang="ru-RU" dirty="0" smtClean="0"/>
              <a:t>игрушка, с </a:t>
            </a:r>
            <a:r>
              <a:rPr lang="ru-RU" dirty="0"/>
              <a:t>ней попросту можно выполнять интересные трюки. Игра со </a:t>
            </a:r>
            <a:r>
              <a:rPr lang="ru-RU" dirty="0" err="1"/>
              <a:t>спиннером</a:t>
            </a:r>
            <a:r>
              <a:rPr lang="ru-RU" dirty="0"/>
              <a:t> — это не только детская забава. Взрослые тоже могут немного расслабиться, наблюдая за вращением устройства. В любом случае каждый находит в </a:t>
            </a:r>
            <a:r>
              <a:rPr lang="ru-RU" dirty="0" err="1"/>
              <a:t>спиннерах</a:t>
            </a:r>
            <a:r>
              <a:rPr lang="ru-RU" dirty="0"/>
              <a:t> что-то </a:t>
            </a:r>
            <a:r>
              <a:rPr lang="ru-RU" dirty="0" err="1" smtClean="0"/>
              <a:t>свое.Игрушка</a:t>
            </a:r>
            <a:r>
              <a:rPr lang="ru-RU" dirty="0" smtClean="0"/>
              <a:t> не </a:t>
            </a:r>
            <a:r>
              <a:rPr lang="ru-RU" dirty="0" err="1" smtClean="0"/>
              <a:t>пасна</a:t>
            </a:r>
            <a:r>
              <a:rPr lang="ru-RU" dirty="0" smtClean="0"/>
              <a:t> если играть аккуратно.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Это подтвердило актуальность моей работы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Таким </a:t>
            </a:r>
            <a:r>
              <a:rPr lang="ru-RU" dirty="0"/>
              <a:t>образом, я считаю, что на данном этапе исследования, поставленные мною, цели и задачи выполнены.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88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</a:t>
            </a:r>
            <a:r>
              <a:rPr lang="ru-RU" dirty="0" smtClean="0"/>
              <a:t>исследования: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  <a:cs typeface="David" panose="020E0502060401010101" pitchFamily="34" charset="-79"/>
              </a:rPr>
              <a:t>В</a:t>
            </a:r>
            <a:r>
              <a:rPr lang="ru-RU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  <a:cs typeface="David" panose="020E0502060401010101" pitchFamily="34" charset="-79"/>
              </a:rPr>
              <a:t>ыяснить, приносит </a:t>
            </a:r>
            <a:r>
              <a:rPr lang="ru-RU" b="1" i="1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  <a:cs typeface="David" panose="020E0502060401010101" pitchFamily="34" charset="-79"/>
              </a:rPr>
              <a:t>спиннер</a:t>
            </a:r>
            <a:r>
              <a:rPr lang="ru-RU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  <a:cs typeface="David" panose="020E0502060401010101" pitchFamily="34" charset="-79"/>
              </a:rPr>
              <a:t> пользу или вред</a:t>
            </a:r>
            <a:endParaRPr lang="ru-RU" b="1" i="1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  <a:cs typeface="David" panose="020E0502060401010101" pitchFamily="34" charset="-79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850" y="1268413"/>
            <a:ext cx="8820150" cy="10287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Выяснить, </a:t>
            </a:r>
            <a:r>
              <a:rPr lang="ru-RU" dirty="0" err="1"/>
              <a:t>с</a:t>
            </a:r>
            <a:r>
              <a:rPr lang="ru-RU" dirty="0" err="1" smtClean="0"/>
              <a:t>пиннер</a:t>
            </a:r>
            <a:r>
              <a:rPr lang="ru-RU" dirty="0" smtClean="0"/>
              <a:t> приносит больше пользу или вред</a:t>
            </a:r>
            <a:endParaRPr lang="ru-RU" dirty="0"/>
          </a:p>
        </p:txBody>
      </p:sp>
      <p:pic>
        <p:nvPicPr>
          <p:cNvPr id="2051" name="Picture 3" descr="C:\Users\Олег\Desktop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97273"/>
            <a:ext cx="4130849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Олег\Desktop\9731583_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4032448" cy="385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9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Гипотеза: я считаю что </a:t>
            </a:r>
            <a:r>
              <a:rPr lang="ru-RU" dirty="0" err="1" smtClean="0"/>
              <a:t>спиннер</a:t>
            </a:r>
            <a:r>
              <a:rPr lang="ru-RU" dirty="0" smtClean="0"/>
              <a:t> -  модная игрушка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Олег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799"/>
            <a:ext cx="3960441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ег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63688"/>
            <a:ext cx="4104456" cy="452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7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Макс работа про спиннер\iOVX6IK5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04664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 исследования: </a:t>
            </a:r>
          </a:p>
          <a:p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Познакомиться с историей появления </a:t>
            </a:r>
            <a:r>
              <a:rPr lang="ru-RU" sz="36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спиннера</a:t>
            </a:r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</a:p>
          <a:p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Узнать, приносит </a:t>
            </a:r>
            <a:r>
              <a:rPr lang="ru-RU" sz="36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спиннер</a:t>
            </a:r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пользу или вред. </a:t>
            </a:r>
          </a:p>
          <a:p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3. Выяснить, как относятся одноклассники к </a:t>
            </a:r>
            <a:r>
              <a:rPr lang="ru-RU" sz="36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спиннеру</a:t>
            </a:r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</a:p>
          <a:p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4. Сделать </a:t>
            </a:r>
            <a:r>
              <a:rPr lang="ru-RU" sz="3600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спиннер</a:t>
            </a:r>
            <a:r>
              <a:rPr lang="ru-RU" sz="3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своими руками.</a:t>
            </a:r>
          </a:p>
          <a:p>
            <a:r>
              <a:rPr lang="ru-RU" sz="36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801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i54D5YE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340768"/>
            <a:ext cx="84604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- </a:t>
            </a:r>
            <a:r>
              <a:rPr lang="ru-RU" sz="3600" i="1" dirty="0" err="1" smtClean="0"/>
              <a:t>Спиннер</a:t>
            </a:r>
            <a:r>
              <a:rPr lang="ru-RU" sz="3600" i="1" dirty="0"/>
              <a:t>.</a:t>
            </a:r>
          </a:p>
          <a:p>
            <a:r>
              <a:rPr lang="ru-RU" sz="3600" i="1" dirty="0"/>
              <a:t>-Анализ, обобщение информации;	</a:t>
            </a:r>
          </a:p>
          <a:p>
            <a:r>
              <a:rPr lang="ru-RU" sz="3600" i="1" dirty="0"/>
              <a:t>- Изучение литературы и материалов в сети </a:t>
            </a:r>
            <a:r>
              <a:rPr lang="ru-RU" sz="3600" i="1" dirty="0" smtClean="0"/>
              <a:t>   интернет</a:t>
            </a:r>
            <a:r>
              <a:rPr lang="ru-RU" sz="3600" i="1" dirty="0"/>
              <a:t>. </a:t>
            </a:r>
          </a:p>
          <a:p>
            <a:r>
              <a:rPr lang="ru-RU" sz="3600" i="1" dirty="0"/>
              <a:t>- Анкетирование </a:t>
            </a:r>
            <a:r>
              <a:rPr lang="ru-RU" sz="3600" i="1" dirty="0" smtClean="0"/>
              <a:t>одноклассников. </a:t>
            </a:r>
            <a:endParaRPr lang="ru-RU" sz="3600" i="1" dirty="0"/>
          </a:p>
          <a:p>
            <a:r>
              <a:rPr lang="ru-RU" sz="3600" i="1" dirty="0"/>
              <a:t>-Эксперимент.</a:t>
            </a:r>
          </a:p>
          <a:p>
            <a:endParaRPr lang="ru-RU" sz="32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/>
              <a:t>Предмет </a:t>
            </a:r>
            <a:r>
              <a:rPr lang="ru-RU" sz="4800" dirty="0" smtClean="0"/>
              <a:t>исследования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62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esktop\izobratatel-spinnera-1024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niceimage_ru-541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323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734" y="-2691680"/>
            <a:ext cx="9145734" cy="852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Спиннер</a:t>
            </a:r>
            <a:r>
              <a:rPr lang="ru-RU" dirty="0" smtClean="0"/>
              <a:t> </a:t>
            </a:r>
            <a:r>
              <a:rPr lang="ru-RU" dirty="0"/>
              <a:t>- развлекательная </a:t>
            </a:r>
            <a:r>
              <a:rPr lang="ru-RU" dirty="0" smtClean="0"/>
              <a:t>вращающаяся игрушка </a:t>
            </a:r>
            <a:r>
              <a:rPr lang="ru-RU" dirty="0"/>
              <a:t>для рук. Выглядит </a:t>
            </a:r>
            <a:r>
              <a:rPr lang="ru-RU" dirty="0" err="1"/>
              <a:t>спиннер</a:t>
            </a:r>
            <a:r>
              <a:rPr lang="ru-RU" dirty="0"/>
              <a:t>, как плоская </a:t>
            </a:r>
            <a:r>
              <a:rPr lang="ru-RU" dirty="0" err="1" smtClean="0"/>
              <a:t>конструкция,в</a:t>
            </a:r>
            <a:r>
              <a:rPr lang="ru-RU" dirty="0" smtClean="0"/>
              <a:t> </a:t>
            </a:r>
            <a:r>
              <a:rPr lang="ru-RU" dirty="0"/>
              <a:t>центре которой находится металлический или керамический подшипник, по сторонам от него расположены несколько лопастей, крыльев или утяжелителей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Считается</a:t>
            </a:r>
            <a:r>
              <a:rPr lang="ru-RU" dirty="0"/>
              <a:t>, что первым изобретателем </a:t>
            </a:r>
            <a:r>
              <a:rPr lang="ru-RU" dirty="0" err="1"/>
              <a:t>спиннера</a:t>
            </a:r>
            <a:r>
              <a:rPr lang="ru-RU" dirty="0"/>
              <a:t> была Кэтрин </a:t>
            </a:r>
            <a:r>
              <a:rPr lang="ru-RU" dirty="0" err="1"/>
              <a:t>Хеттингер</a:t>
            </a:r>
            <a:r>
              <a:rPr lang="ru-RU" dirty="0"/>
              <a:t>. Именно она придумала </a:t>
            </a:r>
            <a:r>
              <a:rPr lang="ru-RU" dirty="0" err="1"/>
              <a:t>спиннер</a:t>
            </a:r>
            <a:r>
              <a:rPr lang="ru-RU" dirty="0"/>
              <a:t>. По образованию она была </a:t>
            </a:r>
            <a:r>
              <a:rPr lang="ru-RU" dirty="0" smtClean="0"/>
              <a:t>инженер-химик. Идея </a:t>
            </a:r>
            <a:r>
              <a:rPr lang="ru-RU" dirty="0"/>
              <a:t>создания </a:t>
            </a:r>
            <a:r>
              <a:rPr lang="ru-RU" dirty="0" err="1"/>
              <a:t>спиннера</a:t>
            </a:r>
            <a:r>
              <a:rPr lang="ru-RU" dirty="0"/>
              <a:t> посетила её в Израиле, когда она смотрела, как мальчишки кидали камни в полицейских. Она сразу начала думать о том, чтобы сделать такую «игрушку», которая бы помогла детям высвобождать негативные эмоции и концентрироваться на других, безопасных вещах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Другая история </a:t>
            </a:r>
            <a:r>
              <a:rPr lang="ru-RU" dirty="0"/>
              <a:t>говорит о том, что Кэтрин придумала вертушку для своей </a:t>
            </a:r>
            <a:r>
              <a:rPr lang="ru-RU" dirty="0" smtClean="0"/>
              <a:t>дочери. </a:t>
            </a:r>
          </a:p>
          <a:p>
            <a:endParaRPr lang="ru-RU" dirty="0"/>
          </a:p>
          <a:p>
            <a:r>
              <a:rPr lang="ru-RU" dirty="0" smtClean="0"/>
              <a:t>А </a:t>
            </a:r>
            <a:r>
              <a:rPr lang="ru-RU" dirty="0"/>
              <a:t>вот в 2014 году подобную вертушку изобрел Скотт </a:t>
            </a:r>
            <a:r>
              <a:rPr lang="ru-RU" dirty="0" err="1"/>
              <a:t>МакКоскери</a:t>
            </a:r>
            <a:r>
              <a:rPr lang="ru-RU" dirty="0"/>
              <a:t>, но уже для личных целей. Она ему помогала справляться со стрессом на бизнес-встречах.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 </a:t>
            </a:r>
            <a:r>
              <a:rPr lang="ru-RU" dirty="0"/>
              <a:t>в 2016 году Скотт и его друг оформили заявку на патент современного </a:t>
            </a:r>
            <a:r>
              <a:rPr lang="ru-RU" dirty="0" err="1"/>
              <a:t>фиджет</a:t>
            </a:r>
            <a:r>
              <a:rPr lang="ru-RU" dirty="0"/>
              <a:t> </a:t>
            </a:r>
            <a:r>
              <a:rPr lang="ru-RU" dirty="0" err="1"/>
              <a:t>спиннера</a:t>
            </a:r>
            <a:r>
              <a:rPr lang="ru-RU" dirty="0"/>
              <a:t>. В мае 2017 спрос на </a:t>
            </a:r>
            <a:r>
              <a:rPr lang="ru-RU" dirty="0" err="1"/>
              <a:t>спиннеры</a:t>
            </a:r>
            <a:r>
              <a:rPr lang="ru-RU" dirty="0"/>
              <a:t> был настолько большим, что несколько фабрик в Китае, занимавшихся производством сотовых телефонов и аксессуаров для них, переключились на производство </a:t>
            </a:r>
            <a:r>
              <a:rPr lang="ru-RU" dirty="0" err="1"/>
              <a:t>спиннеров</a:t>
            </a:r>
            <a:r>
              <a:rPr lang="ru-RU" dirty="0"/>
              <a:t>. </a:t>
            </a:r>
          </a:p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8392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Олег\Desktop\i0082WTQ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8229600" cy="1143000"/>
          </a:xfrm>
        </p:spPr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спиннера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8978" y="836712"/>
            <a:ext cx="693042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Спиннеры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различают: </a:t>
            </a:r>
            <a:r>
              <a:rPr lang="ru-RU" b="1" i="1" dirty="0">
                <a:solidFill>
                  <a:schemeClr val="bg1"/>
                </a:solidFill>
              </a:rPr>
              <a:t>по количеству лопастей: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•Двухлопастные</a:t>
            </a: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Трехлопастные</a:t>
            </a: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Четырехлопастные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Пятилопастные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Шестилопастные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Восьмилопастные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Сплошные круглые</a:t>
            </a:r>
          </a:p>
          <a:p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>
                <a:solidFill>
                  <a:schemeClr val="bg1"/>
                </a:solidFill>
              </a:rPr>
              <a:t>По наличию подсветки: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•Без подсветки</a:t>
            </a: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Со светодиодами</a:t>
            </a: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Люминесцентные</a:t>
            </a:r>
          </a:p>
          <a:p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>
                <a:solidFill>
                  <a:schemeClr val="bg1"/>
                </a:solidFill>
              </a:rPr>
              <a:t>По типу подшипника: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•С металлическим подшипником</a:t>
            </a:r>
          </a:p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 керамическим подшипником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•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 комбинированным подшипником</a:t>
            </a:r>
          </a:p>
        </p:txBody>
      </p:sp>
    </p:spTree>
    <p:extLst>
      <p:ext uri="{BB962C8B-B14F-4D97-AF65-F5344CB8AC3E}">
        <p14:creationId xmlns:p14="http://schemas.microsoft.com/office/powerpoint/2010/main" val="6673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i5Q9SUH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56"/>
            <a:ext cx="9144000" cy="688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</a:t>
            </a:r>
            <a:r>
              <a:rPr lang="ru-RU" dirty="0" err="1" smtClean="0"/>
              <a:t>спиннера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196752"/>
            <a:ext cx="640871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№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1- Оказывает антистрессовое воздействие, устраняет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волнение. </a:t>
            </a:r>
          </a:p>
          <a:p>
            <a:endParaRPr lang="ru-RU" sz="2000" b="1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№2- Избавляет от вредных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привычек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.</a:t>
            </a:r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№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3- Развивает моторику и повышает чувствительность пальцев. </a:t>
            </a:r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ru-RU" sz="2000" b="1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№</a:t>
            </a:r>
            <a:r>
              <a:rPr lang="ru-RU" sz="2000" b="1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4 - Игрушка будет отличным способом занять время при поездках в транспорте или при ожидании в длинной очереди. </a:t>
            </a:r>
          </a:p>
          <a:p>
            <a:endParaRPr lang="ru-RU" sz="2000" b="1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589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BatangChe</vt:lpstr>
      <vt:lpstr>Calibri</vt:lpstr>
      <vt:lpstr>David</vt:lpstr>
      <vt:lpstr>Тема Office</vt:lpstr>
      <vt:lpstr>Исследовательская работа Тема: «Спиннер - новомодная игрушка или опасный гаджет?» </vt:lpstr>
      <vt:lpstr>Цель исследования:</vt:lpstr>
      <vt:lpstr>Гипотеза: я считаю что спиннер -  модная игрушка</vt:lpstr>
      <vt:lpstr>Презентация PowerPoint</vt:lpstr>
      <vt:lpstr>Предмет исследования: </vt:lpstr>
      <vt:lpstr>Презентация PowerPoint</vt:lpstr>
      <vt:lpstr>Презентация PowerPoint</vt:lpstr>
      <vt:lpstr>Виды спиннера:</vt:lpstr>
      <vt:lpstr>Польза спиннера:</vt:lpstr>
      <vt:lpstr>Минусы спиннера:</vt:lpstr>
      <vt:lpstr>Эксперимент . Спиннер своими руками.</vt:lpstr>
      <vt:lpstr>Презентация PowerPoint</vt:lpstr>
      <vt:lpstr>Презентация PowerPoint</vt:lpstr>
      <vt:lpstr>Анкетирование </vt:lpstr>
      <vt:lpstr>Кто тебе его купил?</vt:lpstr>
      <vt:lpstr>Чем тебе нравится спиннер?</vt:lpstr>
      <vt:lpstr>Для чего нужен спиннер?</vt:lpstr>
      <vt:lpstr>Вреден ли спиннер?</vt:lpstr>
      <vt:lpstr>Заключение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Тема: «Спиннер: модная игрушка или опасный гаджет?» </dc:title>
  <dc:creator>Олег</dc:creator>
  <cp:lastModifiedBy>Лидия</cp:lastModifiedBy>
  <cp:revision>31</cp:revision>
  <dcterms:created xsi:type="dcterms:W3CDTF">2018-01-24T05:04:44Z</dcterms:created>
  <dcterms:modified xsi:type="dcterms:W3CDTF">2019-04-23T17:31:07Z</dcterms:modified>
</cp:coreProperties>
</file>