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4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786" y="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5951F-00E6-4843-96A6-943809335EEC}" type="datetimeFigureOut">
              <a:rPr lang="ru-RU" smtClean="0"/>
              <a:t>25.03.2019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43231-AFA8-4FC2-9CA9-C100CA7483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5951F-00E6-4843-96A6-943809335EEC}" type="datetimeFigureOut">
              <a:rPr lang="ru-RU" smtClean="0"/>
              <a:t>25.03.2019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43231-AFA8-4FC2-9CA9-C100CA7483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5951F-00E6-4843-96A6-943809335EEC}" type="datetimeFigureOut">
              <a:rPr lang="ru-RU" smtClean="0"/>
              <a:t>25.03.2019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43231-AFA8-4FC2-9CA9-C100CA7483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5951F-00E6-4843-96A6-943809335EEC}" type="datetimeFigureOut">
              <a:rPr lang="ru-RU" smtClean="0"/>
              <a:t>25.03.2019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43231-AFA8-4FC2-9CA9-C100CA7483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5951F-00E6-4843-96A6-943809335EEC}" type="datetimeFigureOut">
              <a:rPr lang="ru-RU" smtClean="0"/>
              <a:t>25.03.2019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43231-AFA8-4FC2-9CA9-C100CA7483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5951F-00E6-4843-96A6-943809335EEC}" type="datetimeFigureOut">
              <a:rPr lang="ru-RU" smtClean="0"/>
              <a:t>25.03.2019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43231-AFA8-4FC2-9CA9-C100CA7483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5951F-00E6-4843-96A6-943809335EEC}" type="datetimeFigureOut">
              <a:rPr lang="ru-RU" smtClean="0"/>
              <a:t>25.03.2019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43231-AFA8-4FC2-9CA9-C100CA7483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5951F-00E6-4843-96A6-943809335EEC}" type="datetimeFigureOut">
              <a:rPr lang="ru-RU" smtClean="0"/>
              <a:t>25.03.2019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43231-AFA8-4FC2-9CA9-C100CA7483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5951F-00E6-4843-96A6-943809335EEC}" type="datetimeFigureOut">
              <a:rPr lang="ru-RU" smtClean="0"/>
              <a:t>25.03.2019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43231-AFA8-4FC2-9CA9-C100CA7483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5951F-00E6-4843-96A6-943809335EEC}" type="datetimeFigureOut">
              <a:rPr lang="ru-RU" smtClean="0"/>
              <a:t>25.03.2019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43231-AFA8-4FC2-9CA9-C100CA7483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5951F-00E6-4843-96A6-943809335EEC}" type="datetimeFigureOut">
              <a:rPr lang="ru-RU" smtClean="0"/>
              <a:t>25.03.2019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43231-AFA8-4FC2-9CA9-C100CA7483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5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15951F-00E6-4843-96A6-943809335EEC}" type="datetimeFigureOut">
              <a:rPr lang="ru-RU" smtClean="0"/>
              <a:t>25.03.2019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243231-AFA8-4FC2-9CA9-C100CA74833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Методы и приёмы оценивания познавательных УУД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68144" y="4653136"/>
            <a:ext cx="2912368" cy="1752600"/>
          </a:xfrm>
        </p:spPr>
        <p:txBody>
          <a:bodyPr>
            <a:normAutofit/>
          </a:bodyPr>
          <a:lstStyle/>
          <a:p>
            <a:pPr algn="l"/>
            <a:r>
              <a:rPr lang="ru-RU" sz="1800" dirty="0"/>
              <a:t>а</a:t>
            </a:r>
            <a:r>
              <a:rPr lang="ru-RU" sz="1800" dirty="0" smtClean="0"/>
              <a:t>втор: А.С. Егорова,</a:t>
            </a:r>
          </a:p>
          <a:p>
            <a:pPr algn="l"/>
            <a:r>
              <a:rPr lang="ru-RU" sz="1800" dirty="0"/>
              <a:t>у</a:t>
            </a:r>
            <a:r>
              <a:rPr lang="ru-RU" sz="1800" dirty="0" smtClean="0"/>
              <a:t>читель физики и математики</a:t>
            </a:r>
          </a:p>
          <a:p>
            <a:pPr algn="l"/>
            <a:r>
              <a:rPr lang="ru-RU" sz="1800" dirty="0" smtClean="0"/>
              <a:t>ГБОУ ООШ № 452</a:t>
            </a:r>
            <a:endParaRPr lang="ru-RU" sz="1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заключении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 Используемые приёмы – </a:t>
            </a:r>
          </a:p>
          <a:p>
            <a:pPr algn="ctr">
              <a:buNone/>
            </a:pPr>
            <a:r>
              <a:rPr lang="ru-RU" dirty="0" smtClean="0"/>
              <a:t>создание ситуации успеха </a:t>
            </a:r>
          </a:p>
          <a:p>
            <a:pPr algn="ctr">
              <a:buNone/>
            </a:pPr>
            <a:r>
              <a:rPr lang="ru-RU" dirty="0" smtClean="0"/>
              <a:t>у каждого ребенка</a:t>
            </a:r>
          </a:p>
          <a:p>
            <a:pPr>
              <a:buNone/>
            </a:pPr>
            <a:endParaRPr lang="ru-RU" dirty="0"/>
          </a:p>
          <a:p>
            <a:pPr algn="ctr">
              <a:buNone/>
            </a:pPr>
            <a:r>
              <a:rPr lang="ru-RU" sz="4000" dirty="0" smtClean="0"/>
              <a:t>Спасибо за внимание!</a:t>
            </a:r>
            <a:endParaRPr lang="ru-RU" sz="4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Познавательные УУД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Поиск и выделение необходимой информации</a:t>
            </a:r>
          </a:p>
          <a:p>
            <a:r>
              <a:rPr lang="ru-RU" dirty="0" smtClean="0"/>
              <a:t>Осмысление прочитанной или услышанной информации</a:t>
            </a:r>
            <a:endParaRPr lang="ru-RU" dirty="0"/>
          </a:p>
          <a:p>
            <a:r>
              <a:rPr lang="ru-RU" dirty="0" smtClean="0"/>
              <a:t>Извлечение необходимой информации</a:t>
            </a:r>
          </a:p>
          <a:p>
            <a:r>
              <a:rPr lang="ru-RU" dirty="0" smtClean="0"/>
              <a:t>Определение основной и второстепенной информации</a:t>
            </a:r>
            <a:endParaRPr lang="ru-RU" dirty="0"/>
          </a:p>
          <a:p>
            <a:r>
              <a:rPr lang="ru-RU" dirty="0" smtClean="0"/>
              <a:t>Самостоятельное создание алгоритмов деятельности при решении проблем творческого и поискового характера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 Работа с текстом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2050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1088010">
                <a:tc gridSpan="2"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Работа в группах с теоретическим материалом</a:t>
                      </a:r>
                    </a:p>
                    <a:p>
                      <a:pPr algn="ctr"/>
                      <a:r>
                        <a:rPr lang="ru-RU" sz="2800" dirty="0" smtClean="0"/>
                        <a:t> (2-3 ученика)</a:t>
                      </a:r>
                      <a:endParaRPr lang="ru-RU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8801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Текст учебника, статья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Готовый опорный конспект + учебник</a:t>
                      </a:r>
                      <a:endParaRPr lang="ru-RU" sz="2800" dirty="0"/>
                    </a:p>
                  </a:txBody>
                  <a:tcPr/>
                </a:tc>
              </a:tr>
              <a:tr h="108801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Группа</a:t>
                      </a:r>
                      <a:r>
                        <a:rPr lang="ru-RU" sz="2800" baseline="0" dirty="0" smtClean="0"/>
                        <a:t> составляет опорный конспект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Группа составляет текст</a:t>
                      </a:r>
                      <a:endParaRPr lang="ru-RU" sz="2800" dirty="0"/>
                    </a:p>
                  </a:txBody>
                  <a:tcPr/>
                </a:tc>
              </a:tr>
              <a:tr h="941035">
                <a:tc gridSpan="2"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Оценивание работы</a:t>
                      </a:r>
                      <a:r>
                        <a:rPr lang="ru-RU" sz="2800" baseline="0" dirty="0" smtClean="0"/>
                        <a:t> + оценивание знаний</a:t>
                      </a:r>
                      <a:endParaRPr lang="ru-RU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 Работа с информацией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Записать 5 фактов в конце урока по теме…</a:t>
            </a:r>
          </a:p>
          <a:p>
            <a:r>
              <a:rPr lang="ru-RU" dirty="0" smtClean="0"/>
              <a:t>! Интересно спрашивать эти факты по «выборке» из темы.</a:t>
            </a:r>
          </a:p>
          <a:p>
            <a:pPr>
              <a:buNone/>
            </a:pPr>
            <a:r>
              <a:rPr lang="ru-RU" dirty="0" smtClean="0"/>
              <a:t>Например. Тема урока в 8 классе: «Электризация тел. Взаимодействие заряженных тел»</a:t>
            </a:r>
          </a:p>
          <a:p>
            <a:pPr>
              <a:buNone/>
            </a:pPr>
            <a:r>
              <a:rPr lang="ru-RU" dirty="0" smtClean="0"/>
              <a:t>Опрос по теме: «Электрический заряд».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Оценивание: 5 верных фактов – «5». Можно написать больше фактов 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3. Поиск информации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Подготовить сообщение по теме</a:t>
            </a:r>
          </a:p>
          <a:p>
            <a:r>
              <a:rPr lang="ru-RU" dirty="0" smtClean="0"/>
              <a:t>! Домашнее задание на полях тетради</a:t>
            </a:r>
          </a:p>
          <a:p>
            <a:pPr>
              <a:buNone/>
            </a:pPr>
            <a:r>
              <a:rPr lang="ru-RU" dirty="0" smtClean="0"/>
              <a:t>Ответ на интересный или проблемный вопрос.</a:t>
            </a:r>
          </a:p>
          <a:p>
            <a:pPr>
              <a:buNone/>
            </a:pPr>
            <a:r>
              <a:rPr lang="ru-RU" dirty="0" smtClean="0"/>
              <a:t>Например.</a:t>
            </a:r>
          </a:p>
          <a:p>
            <a:r>
              <a:rPr lang="ru-RU" dirty="0" smtClean="0"/>
              <a:t>Почему время обозначается </a:t>
            </a:r>
            <a:r>
              <a:rPr lang="en-US" dirty="0" smtClean="0"/>
              <a:t>t</a:t>
            </a:r>
            <a:r>
              <a:rPr lang="ru-RU" dirty="0" smtClean="0"/>
              <a:t>?</a:t>
            </a:r>
            <a:endParaRPr lang="en-US" dirty="0" smtClean="0"/>
          </a:p>
          <a:p>
            <a:r>
              <a:rPr lang="ru-RU" dirty="0" smtClean="0"/>
              <a:t>Что такое эталон метра?</a:t>
            </a:r>
          </a:p>
          <a:p>
            <a:r>
              <a:rPr lang="ru-RU" dirty="0" smtClean="0"/>
              <a:t>Как называется четвертое агрегатное состояние вещества? …</a:t>
            </a:r>
          </a:p>
          <a:p>
            <a:pPr>
              <a:buNone/>
            </a:pPr>
            <a:r>
              <a:rPr lang="ru-RU" dirty="0" smtClean="0"/>
              <a:t>Оценивание: </a:t>
            </a:r>
            <a:r>
              <a:rPr lang="ru-RU" dirty="0"/>
              <a:t>з</a:t>
            </a:r>
            <a:r>
              <a:rPr lang="ru-RU" dirty="0" smtClean="0"/>
              <a:t>а правильный ответ – «+»,</a:t>
            </a:r>
          </a:p>
          <a:p>
            <a:pPr>
              <a:buNone/>
            </a:pPr>
            <a:r>
              <a:rPr lang="ru-RU" dirty="0" smtClean="0"/>
              <a:t>нужно набрать пять «+»</a:t>
            </a:r>
            <a:r>
              <a:rPr lang="ru-RU" dirty="0"/>
              <a:t>.</a:t>
            </a:r>
            <a:endParaRPr lang="ru-RU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4. Проектная деятельность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265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489546"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Проект по физике учащихся 7 класса </a:t>
                      </a:r>
                    </a:p>
                    <a:p>
                      <a:pPr algn="ctr"/>
                      <a:r>
                        <a:rPr lang="ru-RU" sz="2400" dirty="0" smtClean="0"/>
                        <a:t>«Исследуем Вселенную»</a:t>
                      </a:r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4497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Интересные факты о планетах Солнечной системы</a:t>
                      </a:r>
                      <a:endParaRPr lang="ru-RU" sz="2400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lang="ru-RU" sz="2400" dirty="0" smtClean="0"/>
                        <a:t>Промежуточное оценивание:</a:t>
                      </a:r>
                      <a:r>
                        <a:rPr lang="ru-RU" sz="2400" baseline="0" dirty="0" smtClean="0"/>
                        <a:t> выступление, выставка работ</a:t>
                      </a:r>
                      <a:endParaRPr lang="ru-RU" sz="2400" dirty="0"/>
                    </a:p>
                  </a:txBody>
                  <a:tcPr/>
                </a:tc>
              </a:tr>
              <a:tr h="489546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«Жизнь» звезды</a:t>
                      </a:r>
                      <a:endParaRPr lang="ru-RU" sz="2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89546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Интересные объекты</a:t>
                      </a:r>
                      <a:endParaRPr lang="ru-RU" sz="2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89546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Созвездия Зодиака</a:t>
                      </a:r>
                      <a:endParaRPr lang="ru-RU" sz="2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4497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Создание презентации</a:t>
                      </a:r>
                      <a:r>
                        <a:rPr lang="ru-RU" sz="2400" baseline="0" dirty="0" smtClean="0"/>
                        <a:t> для начальной школы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Оценка презентации</a:t>
                      </a:r>
                      <a:endParaRPr lang="ru-RU" sz="2400" dirty="0"/>
                    </a:p>
                  </a:txBody>
                  <a:tcPr/>
                </a:tc>
              </a:tr>
              <a:tr h="84497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Выступление в начальной школе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Итоговая оценка: ребята, учителя начальной школы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Выставка работ</a:t>
            </a:r>
            <a:endParaRPr lang="ru-RU" dirty="0"/>
          </a:p>
        </p:txBody>
      </p:sp>
      <p:pic>
        <p:nvPicPr>
          <p:cNvPr id="4" name="Содержимое 3" descr="20190322_1512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5. Игра по станциям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Работа в группах в классе</a:t>
            </a:r>
          </a:p>
          <a:p>
            <a:r>
              <a:rPr lang="ru-RU" dirty="0" smtClean="0"/>
              <a:t>Оценивание работы – подсчёт баллов в маршрутном листе команды.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«Юные физики 7 класса»</a:t>
            </a:r>
            <a:endParaRPr lang="ru-RU" dirty="0"/>
          </a:p>
        </p:txBody>
      </p:sp>
      <p:pic>
        <p:nvPicPr>
          <p:cNvPr id="7" name="Содержимое 6" descr="20190214_12010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196752"/>
            <a:ext cx="5112568" cy="3834426"/>
          </a:xfrm>
        </p:spPr>
      </p:pic>
      <p:pic>
        <p:nvPicPr>
          <p:cNvPr id="8" name="Содержимое 7" descr="20190214_12013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 t="15817"/>
          <a:stretch>
            <a:fillRect/>
          </a:stretch>
        </p:blipFill>
        <p:spPr>
          <a:xfrm>
            <a:off x="4716016" y="3789040"/>
            <a:ext cx="4176464" cy="2636912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303</Words>
  <Application>Microsoft Office PowerPoint</Application>
  <PresentationFormat>Экран (4:3)</PresentationFormat>
  <Paragraphs>57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Методы и приёмы оценивания познавательных УУД</vt:lpstr>
      <vt:lpstr>Познавательные УУД</vt:lpstr>
      <vt:lpstr>1. Работа с текстом</vt:lpstr>
      <vt:lpstr>2. Работа с информацией</vt:lpstr>
      <vt:lpstr>3. Поиск информации</vt:lpstr>
      <vt:lpstr>4. Проектная деятельность</vt:lpstr>
      <vt:lpstr>Выставка работ</vt:lpstr>
      <vt:lpstr>5. Игра по станциям</vt:lpstr>
      <vt:lpstr>«Юные физики 7 класса»</vt:lpstr>
      <vt:lpstr>В заключении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Методы и приёмы оценивания познавательных УУД</dc:title>
  <dc:creator>АЛЛОЧКА</dc:creator>
  <cp:lastModifiedBy>АЛЛОЧКА</cp:lastModifiedBy>
  <cp:revision>2</cp:revision>
  <dcterms:created xsi:type="dcterms:W3CDTF">2019-03-25T03:05:07Z</dcterms:created>
  <dcterms:modified xsi:type="dcterms:W3CDTF">2019-03-25T04:11:49Z</dcterms:modified>
</cp:coreProperties>
</file>