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556" autoAdjust="0"/>
  </p:normalViewPr>
  <p:slideViewPr>
    <p:cSldViewPr>
      <p:cViewPr varScale="1">
        <p:scale>
          <a:sx n="41" d="100"/>
          <a:sy n="41" d="100"/>
        </p:scale>
        <p:origin x="-132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 «На космических орбитах»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420888"/>
            <a:ext cx="7776864" cy="4437112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</a:p>
          <a:p>
            <a:pPr algn="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Артамонова Е.Ю.</a:t>
            </a:r>
          </a:p>
          <a:p>
            <a:pPr algn="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Ким. М.Ю.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77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6021288"/>
            <a:ext cx="5760640" cy="432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Вперед, в Космос!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Марина Ким\Desktop\0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24" y="-9092"/>
            <a:ext cx="9024376" cy="603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33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021288"/>
            <a:ext cx="8271933" cy="8367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Первый полет»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ина Ким\Desktop\0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826" y="0"/>
            <a:ext cx="9168825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544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 Ким\Desktop\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6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39552" y="5589240"/>
            <a:ext cx="9021688" cy="126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«»КостК</a:t>
            </a:r>
            <a:endParaRPr lang="ru-RU" dirty="0"/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251520" y="5877272"/>
            <a:ext cx="8892479" cy="9950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«Костюм 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83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021288"/>
            <a:ext cx="8092421" cy="6480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Полет в космос»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Марина Ким\Desktop\0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81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432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55776" y="5730553"/>
            <a:ext cx="5792398" cy="9388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 старт»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рина Ким\Desktop\0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399"/>
            <a:ext cx="914400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33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696" y="5805264"/>
            <a:ext cx="6004189" cy="7255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ина Ким\Desktop\0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737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44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Фотоотчет «На космических орбитах»</vt:lpstr>
      <vt:lpstr>Презентация PowerPoint</vt:lpstr>
      <vt:lpstr>Презентация PowerPoint</vt:lpstr>
      <vt:lpstr>«Костюм космонавта"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«На космических орбитах»</dc:title>
  <dc:creator>Марина Ким</dc:creator>
  <cp:lastModifiedBy>Марина Ким</cp:lastModifiedBy>
  <cp:revision>6</cp:revision>
  <dcterms:created xsi:type="dcterms:W3CDTF">2019-04-15T11:24:37Z</dcterms:created>
  <dcterms:modified xsi:type="dcterms:W3CDTF">2019-04-24T02:25:02Z</dcterms:modified>
</cp:coreProperties>
</file>