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4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D5E0-28E4-4A52-A1D8-1CF78FD288C6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8B133F-4FDE-4BBF-B435-49F3D86591C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D5E0-28E4-4A52-A1D8-1CF78FD288C6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B133F-4FDE-4BBF-B435-49F3D86591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D5E0-28E4-4A52-A1D8-1CF78FD288C6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B133F-4FDE-4BBF-B435-49F3D86591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53D5E0-28E4-4A52-A1D8-1CF78FD288C6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18B133F-4FDE-4BBF-B435-49F3D86591CF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D5E0-28E4-4A52-A1D8-1CF78FD288C6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B133F-4FDE-4BBF-B435-49F3D86591C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D5E0-28E4-4A52-A1D8-1CF78FD288C6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B133F-4FDE-4BBF-B435-49F3D86591C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B133F-4FDE-4BBF-B435-49F3D86591C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D5E0-28E4-4A52-A1D8-1CF78FD288C6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D5E0-28E4-4A52-A1D8-1CF78FD288C6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B133F-4FDE-4BBF-B435-49F3D86591C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D5E0-28E4-4A52-A1D8-1CF78FD288C6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B133F-4FDE-4BBF-B435-49F3D86591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53D5E0-28E4-4A52-A1D8-1CF78FD288C6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18B133F-4FDE-4BBF-B435-49F3D86591C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D5E0-28E4-4A52-A1D8-1CF78FD288C6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8B133F-4FDE-4BBF-B435-49F3D86591C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953D5E0-28E4-4A52-A1D8-1CF78FD288C6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18B133F-4FDE-4BBF-B435-49F3D86591CF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0166" y="0"/>
            <a:ext cx="43144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54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Красивые птицы Земли</a:t>
            </a:r>
          </a:p>
        </p:txBody>
      </p:sp>
      <p:pic>
        <p:nvPicPr>
          <p:cNvPr id="12290" name="Picture 2" descr="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357562"/>
            <a:ext cx="2210935" cy="2071678"/>
          </a:xfrm>
          <a:prstGeom prst="rect">
            <a:avLst/>
          </a:prstGeom>
          <a:noFill/>
        </p:spPr>
      </p:pic>
      <p:pic>
        <p:nvPicPr>
          <p:cNvPr id="12292" name="Picture 4" descr="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47453" y="1571612"/>
            <a:ext cx="4096547" cy="3143272"/>
          </a:xfrm>
          <a:prstGeom prst="rect">
            <a:avLst/>
          </a:prstGeom>
          <a:noFill/>
        </p:spPr>
      </p:pic>
      <p:pic>
        <p:nvPicPr>
          <p:cNvPr id="12294" name="Picture 6" descr="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4803066"/>
            <a:ext cx="3296134" cy="2054934"/>
          </a:xfrm>
          <a:prstGeom prst="rect">
            <a:avLst/>
          </a:prstGeom>
          <a:noFill/>
        </p:spPr>
      </p:pic>
      <p:pic>
        <p:nvPicPr>
          <p:cNvPr id="12296" name="Picture 8" descr="1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571612"/>
            <a:ext cx="2786050" cy="20068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27860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Турако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Ливингстона</a:t>
            </a:r>
          </a:p>
        </p:txBody>
      </p:sp>
      <p:pic>
        <p:nvPicPr>
          <p:cNvPr id="22530" name="Picture 2" descr="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0"/>
            <a:ext cx="6500826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1142984"/>
            <a:ext cx="24288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/>
              <a:t>Эту птицу можно найти в тропической Африке. Она живет в дождевых, горных, а также светлых лесах. </a:t>
            </a:r>
            <a:r>
              <a:rPr lang="ru-RU" b="1" dirty="0" err="1"/>
              <a:t>Турако</a:t>
            </a:r>
            <a:r>
              <a:rPr lang="ru-RU" b="1" dirty="0"/>
              <a:t> редко спускается на землю, и только для того, чтобы попить воды и принять пылевую ванну. Стоит отметить, что раньше этих птиц называли бананоедами, что довольно странно, т.к. бананов они не едят.</a:t>
            </a:r>
          </a:p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85860"/>
            <a:ext cx="5357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Блестящая настоящая </a:t>
            </a:r>
            <a:r>
              <a:rPr lang="ru-RU" dirty="0" err="1"/>
              <a:t>котинга</a:t>
            </a:r>
            <a:endParaRPr lang="ru-RU" dirty="0"/>
          </a:p>
        </p:txBody>
      </p:sp>
      <p:pic>
        <p:nvPicPr>
          <p:cNvPr id="23554" name="Picture 2" descr="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71671" y="0"/>
            <a:ext cx="5143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Блестящая настоящая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котинга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00760" y="2214554"/>
            <a:ext cx="31432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>
                <a:latin typeface="Times New Roman" pitchFamily="18" charset="0"/>
                <a:cs typeface="Times New Roman" pitchFamily="18" charset="0"/>
              </a:rPr>
              <a:t>Живет эта птица в верхней части влажных тропических лесов Бразилии, Венесуэлы, Колумбии и Боливии. Ее дом обычно находится на высоте до 600 м над уровнем моря.</a:t>
            </a:r>
          </a:p>
          <a:p>
            <a:pPr fontAlgn="base"/>
            <a:r>
              <a:rPr lang="ru-RU" b="1" dirty="0">
                <a:latin typeface="Times New Roman" pitchFamily="18" charset="0"/>
                <a:cs typeface="Times New Roman" pitchFamily="18" charset="0"/>
              </a:rPr>
              <a:t>Красивый окрас имеют самцы. Стоит отметить, что темно-пурпурные перышки, которые украшают шею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котинга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блестящего, красиво</a:t>
            </a:r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54379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Малая султанка</a:t>
            </a:r>
          </a:p>
        </p:txBody>
      </p:sp>
      <p:pic>
        <p:nvPicPr>
          <p:cNvPr id="24578" name="Picture 2" descr="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0"/>
            <a:ext cx="635795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1214422"/>
            <a:ext cx="30003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/>
              <a:t>Среда обитания - юго-восток США, Центральная и северная части Южной Америки, бывает, что прилетает в западную и южную Европу.</a:t>
            </a:r>
          </a:p>
          <a:p>
            <a:pPr fontAlgn="base"/>
            <a:r>
              <a:rPr lang="ru-RU" b="1" dirty="0"/>
              <a:t>Эта птица ловко лазает по стеблям высоких растений. Она может с легкостью плавать в воде, как утка и ходить по плавающим растениям как курица, благодаря своим длинным пальцам.</a:t>
            </a:r>
          </a:p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785794"/>
            <a:ext cx="15716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err="1"/>
              <a:t>Кеа</a:t>
            </a:r>
            <a:endParaRPr lang="ru-RU" dirty="0"/>
          </a:p>
        </p:txBody>
      </p:sp>
      <p:pic>
        <p:nvPicPr>
          <p:cNvPr id="25602" name="Picture 2" descr="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95236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5357826"/>
            <a:ext cx="914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Эта птица семейства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попугаевых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Живет она в Новой Зеландии, и встретить ее можно в местах обитания человека - у горнолыжных домиков, отелей для туристов и у кемпингов. Стоит отметить, что это единственный в мире попугай, который живет и размножается на высоте выше 1 500 метров над уровнем моря.</a:t>
            </a:r>
          </a:p>
        </p:txBody>
      </p:sp>
      <p:sp>
        <p:nvSpPr>
          <p:cNvPr id="5" name="Прямоугольник 4"/>
          <p:cNvSpPr/>
          <p:nvPr/>
        </p:nvSpPr>
        <p:spPr>
          <a:xfrm flipH="1">
            <a:off x="7858116" y="1785926"/>
            <a:ext cx="12858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400" b="1" dirty="0" err="1">
                <a:latin typeface="Times New Roman" pitchFamily="18" charset="0"/>
                <a:cs typeface="Times New Roman" pitchFamily="18" charset="0"/>
              </a:rPr>
              <a:t>Кеа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5429264"/>
            <a:ext cx="75724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Эти южно-африканские птицы названы так благодаря своему невероятно длинному хвосту, который может превышать длину тела почти в 2 раза, достигая 60-ти см (такие длинные хвосты присущи самцам).</a:t>
            </a:r>
          </a:p>
        </p:txBody>
      </p:sp>
      <p:pic>
        <p:nvPicPr>
          <p:cNvPr id="1026" name="Picture 2" descr="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642918"/>
            <a:ext cx="7929618" cy="471490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Длиннохвостый бархатный ткач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0"/>
            <a:ext cx="5429256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500174"/>
            <a:ext cx="37147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Существуют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 вида венценосного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мухоеда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На первый взгляд птица обычная, но если ее подразнить, то вы заметите, как она распускает свой шикарный хохолок. У самцов огненно-рыжие перья хохолка с синими кончиками, а самки - оранжевые или желтые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37861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Венценосный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мухоед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500174"/>
            <a:ext cx="271461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Эта птица обитает во влажных лесах в Новой Гвинее. Она отличается необычными длинными перьями, идущими от головы. Когда ее впервые привезли в Европу, люди думали, что перья ненастоящие</a:t>
            </a:r>
            <a:r>
              <a:rPr lang="ru-RU" dirty="0">
                <a:solidFill>
                  <a:prstClr val="black"/>
                </a:solidFill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14348" y="0"/>
            <a:ext cx="51669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Чешуйчатая райская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птица</a:t>
            </a:r>
          </a:p>
        </p:txBody>
      </p:sp>
      <p:pic>
        <p:nvPicPr>
          <p:cNvPr id="16386" name="Picture 2" descr="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357298"/>
            <a:ext cx="6715140" cy="550070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14480" y="2714620"/>
            <a:ext cx="5143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335755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Квезаль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0"/>
            <a:ext cx="6429388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857232"/>
            <a:ext cx="285748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Многие считают эту птицу самой красивой в мире. Это национальная птица Гватемалы, ее именем названа валюта этой страны, а изображение этой птицы можно заметить на гербе Гватемалы.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Квезал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не способен жить в неволе. Некоторые считают, что птица может умереть от разрыва сердца. Будучи вольнолюбивым,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квезал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не зря был выбран в качестве символа борьбы за независимость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23574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Курчавый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арасари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4" name="Picture 2" descr="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0"/>
            <a:ext cx="6500826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1285860"/>
            <a:ext cx="264317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Свое название этот вид получил из-за необычной формы перьев головы - они закручены, как ленты на подарочной упаковке. Название "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арасари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" переводится с латинского языка, как "перо-язык" - это указывает на отличительные черты строения языка именно этих туканов.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flipH="1">
            <a:off x="6357950" y="357166"/>
            <a:ext cx="27860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Синешапочная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танагра</a:t>
            </a:r>
          </a:p>
        </p:txBody>
      </p:sp>
      <p:pic>
        <p:nvPicPr>
          <p:cNvPr id="19458" name="Picture 2" descr="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38172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357950" y="2285992"/>
            <a:ext cx="278605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Эта птица обитает во влажных горных лесах, а также в лесных опушках. Ее дом может находиться на высоте до 1 000 метров над уровнем моря.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Синешапочную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танагру можно встретить в восточной части Южной Америки.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0"/>
            <a:ext cx="82153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Синеголовая великолепная райская птица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628" y="500042"/>
            <a:ext cx="41433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/>
              <a:t>Среда обитания этой птицы - Индонезия, а конкретнее, острова </a:t>
            </a:r>
            <a:r>
              <a:rPr lang="ru-RU" b="1" dirty="0" err="1"/>
              <a:t>Вайгео</a:t>
            </a:r>
            <a:r>
              <a:rPr lang="ru-RU" b="1" dirty="0"/>
              <a:t> и </a:t>
            </a:r>
            <a:r>
              <a:rPr lang="ru-RU" b="1" dirty="0" err="1"/>
              <a:t>Батанта</a:t>
            </a:r>
            <a:r>
              <a:rPr lang="ru-RU" b="1" dirty="0"/>
              <a:t>, находящиеся к северо-западу от острова Новая Гвинея.</a:t>
            </a:r>
          </a:p>
          <a:p>
            <a:pPr fontAlgn="base"/>
            <a:r>
              <a:rPr lang="ru-RU" b="1" dirty="0"/>
              <a:t>Эту райскую птицу можно отличить по кудрявым хвостовым перьям и уникальной окраске. Корона на голове самца - на самом деле, часть кожи, а не перья.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0"/>
            <a:ext cx="55721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Гвианский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скальный петушок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5715008" cy="628651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643570" y="1214422"/>
            <a:ext cx="350043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Почти идеальный полукруглый светло-оранжевый гребешок у самцов этого вида, на самом деле, является формированием из двух рядов перьев. Он тянется через всю голову птицы и даже частично покрывает ее клюв.</a:t>
            </a:r>
          </a:p>
          <a:p>
            <a:pPr fontAlgn="base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Обитает эта птица в тропических и субтропических лесах Гайаны и юга Венесуэлы.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Гвианский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скальный петушок любит местности богатые водоемами - его можно встретить у бассейна реки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Риу-Негру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226</TotalTime>
  <Words>587</Words>
  <Application>Microsoft Office PowerPoint</Application>
  <PresentationFormat>Экран (4:3)</PresentationFormat>
  <Paragraphs>39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Необычные птицы мира</dc:title>
  <dc:creator>Nataliya</dc:creator>
  <cp:lastModifiedBy>Nataliya</cp:lastModifiedBy>
  <cp:revision>19</cp:revision>
  <dcterms:created xsi:type="dcterms:W3CDTF">2019-01-27T09:00:38Z</dcterms:created>
  <dcterms:modified xsi:type="dcterms:W3CDTF">2019-01-27T12:47:13Z</dcterms:modified>
</cp:coreProperties>
</file>