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7" r:id="rId3"/>
    <p:sldId id="257" r:id="rId4"/>
    <p:sldId id="279" r:id="rId5"/>
    <p:sldId id="287" r:id="rId6"/>
    <p:sldId id="258" r:id="rId7"/>
    <p:sldId id="280" r:id="rId8"/>
    <p:sldId id="288" r:id="rId9"/>
    <p:sldId id="259" r:id="rId10"/>
    <p:sldId id="268" r:id="rId11"/>
    <p:sldId id="289" r:id="rId12"/>
    <p:sldId id="276" r:id="rId13"/>
    <p:sldId id="272" r:id="rId14"/>
    <p:sldId id="273" r:id="rId15"/>
    <p:sldId id="274" r:id="rId16"/>
    <p:sldId id="281" r:id="rId17"/>
    <p:sldId id="282" r:id="rId18"/>
    <p:sldId id="286" r:id="rId19"/>
    <p:sldId id="28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1258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17.11.2014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G:\6.mp3" TargetMode="External"/><Relationship Id="rId5" Type="http://schemas.openxmlformats.org/officeDocument/2006/relationships/image" Target="../media/image23.pn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G:\&#1082;&#1072;&#1083;&#1080;&#1085;&#1082;&#1072;.mp3" TargetMode="External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G:\Mozart%20-%20Finale%20(Allegro%20Assai).Mp3" TargetMode="External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G:\&#1084;&#1072;&#1088;&#1096;%20&#1076;&#1091;&#1093;.mp3" TargetMode="External"/><Relationship Id="rId4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&#1040;&#1053;&#1070;&#1058;&#1040;\&#1052;&#1091;&#1079;&#1099;&#1082;&#1072;\Classic\&#1050;&#1083;&#1072;&#1089;&#1089;&#1080;&#1095;&#1077;&#1089;&#1082;&#1072;&#1103;%20&#1084;&#1091;&#1079;&#1099;&#1082;&#1072;\&#1056;&#1091;&#1089;&#1089;&#1082;&#1072;&#1103;%20&#1082;&#1083;&#1072;&#1089;&#1080;&#1082;&#1072;\&#1063;&#1072;&#1081;&#1082;&#1086;&#1074;&#1089;&#1082;&#1080;&#1081;\&#1063;&#1072;&#1081;&#1082;&#1086;&#1074;&#1089;&#1082;&#1080;&#1081;%20-%20&#1042;&#1072;&#1083;&#1100;&#1089;%20&#1094;&#1074;&#1077;&#1090;&#1086;&#1074;.Mp3" TargetMode="Externa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G:\&#1043;&#1077;&#1086;&#1088;&#1075;&#1080;&#1081;%20&#1057;&#1074;&#1080;&#1088;&#1080;&#1076;&#1086;&#1074;%20-%20&#1042;&#1086;&#1077;&#1085;&#1085;&#1099;&#1081;%20&#1084;&#1072;&#1088;&#1096;%20(audiopoisk.com).mp3" TargetMode="External"/><Relationship Id="rId6" Type="http://schemas.openxmlformats.org/officeDocument/2006/relationships/image" Target="../media/image11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G:\Mozart%20-%20Symphony%20&#8470;40%20&#1050;%20550.Mp3" TargetMode="External"/><Relationship Id="rId5" Type="http://schemas.openxmlformats.org/officeDocument/2006/relationships/image" Target="../media/image17.pn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38266"/>
          </a:xfrm>
        </p:spPr>
        <p:txBody>
          <a:bodyPr/>
          <a:lstStyle/>
          <a:p>
            <a:pPr algn="ctr"/>
            <a:r>
              <a:rPr lang="ru-RU" dirty="0" smtClean="0"/>
              <a:t>Виды музыкальных оркестров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0544" y="642918"/>
            <a:ext cx="7603356" cy="2214578"/>
          </a:xfrm>
        </p:spPr>
        <p:txBody>
          <a:bodyPr/>
          <a:lstStyle/>
          <a:p>
            <a:r>
              <a:rPr lang="ru-RU" dirty="0" smtClean="0"/>
              <a:t>     </a:t>
            </a:r>
            <a:endParaRPr lang="ru-RU" dirty="0"/>
          </a:p>
        </p:txBody>
      </p:sp>
      <p:pic>
        <p:nvPicPr>
          <p:cNvPr id="2050" name="Picture 2" descr="C:\АНЮТА\Работа\Библиотека личная\muz_instrument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2714620"/>
            <a:ext cx="6215106" cy="3500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428604"/>
            <a:ext cx="5614998" cy="139903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Русские народные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5" name="Picture 6" descr="imag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929190" y="428604"/>
            <a:ext cx="3357571" cy="2643192"/>
          </a:xfrm>
          <a:prstGeom prst="rect">
            <a:avLst/>
          </a:prstGeom>
          <a:noFill/>
        </p:spPr>
      </p:pic>
      <p:pic>
        <p:nvPicPr>
          <p:cNvPr id="7" name="Picture 8" descr="F:\инструменты\i (15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4114800"/>
            <a:ext cx="24384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2714620"/>
            <a:ext cx="3500462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6543692" cy="13990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Оркестр русских народных инструментов</a:t>
            </a:r>
            <a:endParaRPr lang="ru-RU" dirty="0"/>
          </a:p>
        </p:txBody>
      </p:sp>
      <p:pic>
        <p:nvPicPr>
          <p:cNvPr id="3" name="Picture 7" descr="suv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357158" y="2143116"/>
            <a:ext cx="4318000" cy="3995742"/>
          </a:xfrm>
          <a:prstGeom prst="rect">
            <a:avLst/>
          </a:prstGeom>
          <a:noFill/>
        </p:spPr>
      </p:pic>
      <p:pic>
        <p:nvPicPr>
          <p:cNvPr id="3074" name="Picture 2" descr="C:\АНЮТА\Работа\Библиотека личная\РУС 3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7818" y="428604"/>
            <a:ext cx="3357586" cy="4786346"/>
          </a:xfrm>
          <a:prstGeom prst="rect">
            <a:avLst/>
          </a:prstGeom>
          <a:noFill/>
        </p:spPr>
      </p:pic>
      <p:pic>
        <p:nvPicPr>
          <p:cNvPr id="6" name="6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7929586" y="578645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689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Детский шумовой оркестр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428736"/>
            <a:ext cx="7215195" cy="5429264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24" y="267494"/>
            <a:ext cx="4257676" cy="1399032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Что лишнее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" name="Содержимое 5" descr="Труба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57224" y="285728"/>
            <a:ext cx="3857620" cy="3028950"/>
          </a:xfrm>
          <a:prstGeom prst="rect">
            <a:avLst/>
          </a:prstGeom>
        </p:spPr>
      </p:pic>
      <p:pic>
        <p:nvPicPr>
          <p:cNvPr id="5" name="Содержимое 7" descr="Туб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9322" y="1785926"/>
            <a:ext cx="2466975" cy="4525962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bube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57422" y="3500438"/>
            <a:ext cx="3214710" cy="309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428604"/>
            <a:ext cx="5614998" cy="1399032"/>
          </a:xfrm>
        </p:spPr>
        <p:txBody>
          <a:bodyPr>
            <a:normAutofit/>
          </a:bodyPr>
          <a:lstStyle/>
          <a:p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7" name="Picture 8" descr="F:\инструменты\i (15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2" y="3714752"/>
            <a:ext cx="24384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85728"/>
            <a:ext cx="3500462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Валторна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910" y="500042"/>
            <a:ext cx="3467096" cy="2814636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8" descr="i (21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642918"/>
            <a:ext cx="3352800" cy="2590800"/>
          </a:xfrm>
          <a:prstGeom prst="rect">
            <a:avLst/>
          </a:prstGeom>
          <a:noFill/>
          <a:ln w="57150" cap="rnd">
            <a:solidFill>
              <a:srgbClr val="000000"/>
            </a:solidFill>
            <a:prstDash val="sysDot"/>
            <a:miter lim="800000"/>
            <a:headEnd/>
            <a:tailEnd/>
          </a:ln>
        </p:spPr>
      </p:pic>
      <p:pic>
        <p:nvPicPr>
          <p:cNvPr id="4" name="Picture 8" descr="F:\инструменты\i (8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357422" y="3714752"/>
            <a:ext cx="3200400" cy="2743200"/>
          </a:xfrm>
          <a:prstGeom prst="rect">
            <a:avLst/>
          </a:prstGeom>
          <a:noFill/>
        </p:spPr>
      </p:pic>
      <p:pic>
        <p:nvPicPr>
          <p:cNvPr id="6" name="Picture 5" descr="скрипк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43570" y="500042"/>
            <a:ext cx="3124200" cy="3629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Какой оркестр звучит?</a:t>
            </a:r>
            <a:endParaRPr lang="ru-RU" dirty="0"/>
          </a:p>
        </p:txBody>
      </p:sp>
      <p:pic>
        <p:nvPicPr>
          <p:cNvPr id="3" name="Picture 7" descr="suv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285984" y="2000240"/>
            <a:ext cx="4318000" cy="3995742"/>
          </a:xfrm>
          <a:prstGeom prst="rect">
            <a:avLst/>
          </a:prstGeom>
          <a:noFill/>
        </p:spPr>
      </p:pic>
      <p:pic>
        <p:nvPicPr>
          <p:cNvPr id="4" name="калин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7858148" y="542926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2214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Какой оркестр звучит?</a:t>
            </a:r>
            <a:endParaRPr lang="ru-RU" dirty="0"/>
          </a:p>
        </p:txBody>
      </p:sp>
      <p:pic>
        <p:nvPicPr>
          <p:cNvPr id="3" name="Picture 6" descr="оркестр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1785926"/>
            <a:ext cx="5715040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Mozart - Finale (Allegro Assai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001024" y="500063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41012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Какой оркестр звучит?</a:t>
            </a:r>
            <a:endParaRPr lang="ru-RU" dirty="0"/>
          </a:p>
        </p:txBody>
      </p:sp>
      <p:pic>
        <p:nvPicPr>
          <p:cNvPr id="3" name="Picture 3" descr="C:\АНЮТА\Работа\проект\дух1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1857364"/>
            <a:ext cx="5929354" cy="3929090"/>
          </a:xfrm>
          <a:prstGeom prst="rect">
            <a:avLst/>
          </a:prstGeom>
          <a:noFill/>
        </p:spPr>
      </p:pic>
      <p:pic>
        <p:nvPicPr>
          <p:cNvPr id="5" name="марш дух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072462" y="585789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8640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Молодцы! 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1026" name="Picture 2" descr="C:\АНЮТА\Работа\Библиотека личная\иг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2071678"/>
            <a:ext cx="5214974" cy="3500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АНЮТА\Работа\Библиотека личная\ро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500042"/>
            <a:ext cx="6500857" cy="5929354"/>
          </a:xfrm>
          <a:prstGeom prst="rect">
            <a:avLst/>
          </a:prstGeom>
          <a:noFill/>
        </p:spPr>
      </p:pic>
      <p:pic>
        <p:nvPicPr>
          <p:cNvPr id="3" name="Чайковский - Вальс цветов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215338" y="571501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9425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43306" y="267494"/>
            <a:ext cx="5043494" cy="1399032"/>
          </a:xfrm>
        </p:spPr>
        <p:txBody>
          <a:bodyPr/>
          <a:lstStyle/>
          <a:p>
            <a:r>
              <a:rPr lang="ru-RU" dirty="0" smtClean="0"/>
              <a:t>Духовой оркестр</a:t>
            </a:r>
            <a:endParaRPr lang="ru-RU" dirty="0"/>
          </a:p>
        </p:txBody>
      </p:sp>
      <p:pic>
        <p:nvPicPr>
          <p:cNvPr id="1026" name="Picture 2" descr="C:\АНЮТА\Работа\проект\дух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571480"/>
            <a:ext cx="3500462" cy="2714644"/>
          </a:xfrm>
          <a:prstGeom prst="rect">
            <a:avLst/>
          </a:prstGeom>
          <a:noFill/>
        </p:spPr>
      </p:pic>
      <p:pic>
        <p:nvPicPr>
          <p:cNvPr id="1027" name="Picture 3" descr="C:\АНЮТА\Работа\проект\дух1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2071678"/>
            <a:ext cx="3643338" cy="3000396"/>
          </a:xfrm>
          <a:prstGeom prst="rect">
            <a:avLst/>
          </a:prstGeom>
          <a:noFill/>
        </p:spPr>
      </p:pic>
      <p:pic>
        <p:nvPicPr>
          <p:cNvPr id="1028" name="Picture 4" descr="C:\АНЮТА\Работа\проект\дух2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0100" y="4143380"/>
            <a:ext cx="2786082" cy="2214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15338" y="267494"/>
            <a:ext cx="471462" cy="1399032"/>
          </a:xfrm>
        </p:spPr>
        <p:txBody>
          <a:bodyPr/>
          <a:lstStyle/>
          <a:p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" name="Содержимое 5" descr="Труба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00034" y="357166"/>
            <a:ext cx="3857620" cy="3028950"/>
          </a:xfrm>
          <a:prstGeom prst="rect">
            <a:avLst/>
          </a:prstGeom>
        </p:spPr>
      </p:pic>
      <p:pic>
        <p:nvPicPr>
          <p:cNvPr id="4" name="Содержимое 5" descr="Валторн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7356" y="3829050"/>
            <a:ext cx="4038600" cy="3028950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Содержимое 7" descr="Туба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0760" y="357166"/>
            <a:ext cx="2466975" cy="4525962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43306" y="267494"/>
            <a:ext cx="5043494" cy="1399032"/>
          </a:xfrm>
        </p:spPr>
        <p:txBody>
          <a:bodyPr/>
          <a:lstStyle/>
          <a:p>
            <a:r>
              <a:rPr lang="ru-RU" dirty="0" smtClean="0"/>
              <a:t>Духовой оркестр</a:t>
            </a:r>
            <a:endParaRPr lang="ru-RU" dirty="0"/>
          </a:p>
        </p:txBody>
      </p:sp>
      <p:pic>
        <p:nvPicPr>
          <p:cNvPr id="1026" name="Picture 2" descr="C:\АНЮТА\Работа\проект\дух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571480"/>
            <a:ext cx="3500462" cy="2714644"/>
          </a:xfrm>
          <a:prstGeom prst="rect">
            <a:avLst/>
          </a:prstGeom>
          <a:noFill/>
        </p:spPr>
      </p:pic>
      <p:pic>
        <p:nvPicPr>
          <p:cNvPr id="1027" name="Picture 3" descr="C:\АНЮТА\Работа\проект\дух1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2" y="2071678"/>
            <a:ext cx="3643338" cy="3000396"/>
          </a:xfrm>
          <a:prstGeom prst="rect">
            <a:avLst/>
          </a:prstGeom>
          <a:noFill/>
        </p:spPr>
      </p:pic>
      <p:pic>
        <p:nvPicPr>
          <p:cNvPr id="1028" name="Picture 4" descr="C:\АНЮТА\Работа\проект\дух2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00100" y="4143380"/>
            <a:ext cx="2786082" cy="2214578"/>
          </a:xfrm>
          <a:prstGeom prst="rect">
            <a:avLst/>
          </a:prstGeom>
          <a:noFill/>
        </p:spPr>
      </p:pic>
      <p:pic>
        <p:nvPicPr>
          <p:cNvPr id="6" name="Георгий Свиридов - Военный марш (audiopoisk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7500958" y="550070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77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Симфонический оркестр</a:t>
            </a:r>
            <a:endParaRPr lang="ru-RU" dirty="0"/>
          </a:p>
        </p:txBody>
      </p:sp>
      <p:pic>
        <p:nvPicPr>
          <p:cNvPr id="3" name="Picture 6" descr="оркестр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571612"/>
            <a:ext cx="3429024" cy="2938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 descr="с оркестр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2285992"/>
            <a:ext cx="4000528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528" y="267494"/>
            <a:ext cx="114272" cy="1399032"/>
          </a:xfrm>
        </p:spPr>
        <p:txBody>
          <a:bodyPr>
            <a:normAutofit/>
          </a:bodyPr>
          <a:lstStyle/>
          <a:p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Picture 5" descr="фортепиан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3786190"/>
            <a:ext cx="3929090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скрипк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285728"/>
            <a:ext cx="3124200" cy="3629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арфа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786" y="285728"/>
            <a:ext cx="3962400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Симфонический оркестр</a:t>
            </a:r>
            <a:endParaRPr lang="ru-RU" dirty="0"/>
          </a:p>
        </p:txBody>
      </p:sp>
      <p:pic>
        <p:nvPicPr>
          <p:cNvPr id="3" name="Picture 6" descr="оркестр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1571612"/>
            <a:ext cx="3429024" cy="2938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 descr="с оркестр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2" y="2285992"/>
            <a:ext cx="4000528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Mozart - Symphony №40 К 550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1928794" y="5929330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1853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6543692" cy="13990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Оркестр русских народных инструментов</a:t>
            </a:r>
            <a:endParaRPr lang="ru-RU" dirty="0"/>
          </a:p>
        </p:txBody>
      </p:sp>
      <p:pic>
        <p:nvPicPr>
          <p:cNvPr id="3" name="Picture 7" descr="suv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357158" y="2143116"/>
            <a:ext cx="4318000" cy="3995742"/>
          </a:xfrm>
          <a:prstGeom prst="rect">
            <a:avLst/>
          </a:prstGeom>
          <a:noFill/>
        </p:spPr>
      </p:pic>
      <p:pic>
        <p:nvPicPr>
          <p:cNvPr id="3074" name="Picture 2" descr="C:\АНЮТА\Работа\Библиотека личная\РУС 3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428604"/>
            <a:ext cx="3357586" cy="47863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615</TotalTime>
  <Words>41</Words>
  <PresentationFormat>Экран (4:3)</PresentationFormat>
  <Paragraphs>15</Paragraphs>
  <Slides>19</Slides>
  <Notes>0</Notes>
  <HiddenSlides>0</HiddenSlides>
  <MMClips>7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Яркая</vt:lpstr>
      <vt:lpstr>Виды музыкальных оркестров</vt:lpstr>
      <vt:lpstr>Слайд 2</vt:lpstr>
      <vt:lpstr>Духовой оркестр</vt:lpstr>
      <vt:lpstr>Слайд 4</vt:lpstr>
      <vt:lpstr>Духовой оркестр</vt:lpstr>
      <vt:lpstr>Симфонический оркестр</vt:lpstr>
      <vt:lpstr>Слайд 7</vt:lpstr>
      <vt:lpstr>Симфонический оркестр</vt:lpstr>
      <vt:lpstr>Оркестр русских народных инструментов</vt:lpstr>
      <vt:lpstr>Русские народные</vt:lpstr>
      <vt:lpstr>Оркестр русских народных инструментов</vt:lpstr>
      <vt:lpstr>Детский шумовой оркестр</vt:lpstr>
      <vt:lpstr>Что лишнее</vt:lpstr>
      <vt:lpstr>Слайд 14</vt:lpstr>
      <vt:lpstr>Слайд 15</vt:lpstr>
      <vt:lpstr>Какой оркестр звучит?</vt:lpstr>
      <vt:lpstr>Какой оркестр звучит?</vt:lpstr>
      <vt:lpstr>Какой оркестр звучит?</vt:lpstr>
      <vt:lpstr>Молодцы!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Виды музыкальных оркестров</dc:title>
  <dc:creator>1</dc:creator>
  <cp:lastModifiedBy>Андрей</cp:lastModifiedBy>
  <cp:revision>29</cp:revision>
  <dcterms:created xsi:type="dcterms:W3CDTF">2014-03-03T10:38:53Z</dcterms:created>
  <dcterms:modified xsi:type="dcterms:W3CDTF">2014-11-17T05:41:33Z</dcterms:modified>
</cp:coreProperties>
</file>