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58" r:id="rId5"/>
    <p:sldId id="265" r:id="rId6"/>
    <p:sldId id="266" r:id="rId7"/>
    <p:sldId id="260" r:id="rId8"/>
    <p:sldId id="279" r:id="rId9"/>
    <p:sldId id="267" r:id="rId10"/>
    <p:sldId id="268" r:id="rId11"/>
    <p:sldId id="270" r:id="rId12"/>
    <p:sldId id="271" r:id="rId13"/>
    <p:sldId id="272" r:id="rId14"/>
    <p:sldId id="278" r:id="rId15"/>
    <p:sldId id="273" r:id="rId16"/>
    <p:sldId id="275" r:id="rId17"/>
    <p:sldId id="276" r:id="rId18"/>
    <p:sldId id="281" r:id="rId19"/>
    <p:sldId id="274" r:id="rId20"/>
    <p:sldId id="277" r:id="rId21"/>
    <p:sldId id="263" r:id="rId22"/>
    <p:sldId id="26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268760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Урок русского языка 2 «а» класс</a:t>
            </a: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293096"/>
            <a:ext cx="4392488" cy="1752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200" i="1" dirty="0" smtClean="0">
              <a:solidFill>
                <a:schemeClr val="tx1"/>
              </a:solidFill>
              <a:latin typeface="Century Schoolbook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Словарная работа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071546"/>
            <a:ext cx="500066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Упражнение  120 стр.70.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500174"/>
            <a:ext cx="7172348" cy="2100277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/>
              <a:t>Наступает весна. В лесу тает снег. Прилетели грачи.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5" y="642918"/>
            <a:ext cx="4386059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214577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00FF"/>
                </a:solidFill>
              </a:rPr>
              <a:t>Соотнеси предметы с действиями.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484587"/>
            <a:ext cx="3428992" cy="43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парах.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16767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143007"/>
          </a:xfrm>
        </p:spPr>
        <p:txBody>
          <a:bodyPr/>
          <a:lstStyle/>
          <a:p>
            <a:r>
              <a:rPr lang="ru-RU" dirty="0" smtClean="0"/>
              <a:t>Очень-очень вкусный пирог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7558118" cy="378143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0000FF"/>
                </a:solidFill>
              </a:rPr>
              <a:t>Я захотел устроить бал           Я </a:t>
            </a:r>
            <a:r>
              <a:rPr lang="ru-RU" sz="2400" dirty="0" err="1" smtClean="0">
                <a:solidFill>
                  <a:srgbClr val="0000FF"/>
                </a:solidFill>
              </a:rPr>
              <a:t>ждал,пока</a:t>
            </a:r>
            <a:r>
              <a:rPr lang="ru-RU" sz="2400" dirty="0" smtClean="0">
                <a:solidFill>
                  <a:srgbClr val="0000FF"/>
                </a:solidFill>
              </a:rPr>
              <a:t> хватало сил,</a:t>
            </a:r>
          </a:p>
          <a:p>
            <a:pPr algn="l"/>
            <a:r>
              <a:rPr lang="ru-RU" sz="2400" dirty="0" smtClean="0">
                <a:solidFill>
                  <a:srgbClr val="0000FF"/>
                </a:solidFill>
              </a:rPr>
              <a:t>И я гостей к </a:t>
            </a:r>
            <a:r>
              <a:rPr lang="ru-RU" sz="2400" dirty="0" err="1" smtClean="0">
                <a:solidFill>
                  <a:srgbClr val="0000FF"/>
                </a:solidFill>
              </a:rPr>
              <a:t>себе_______</a:t>
            </a:r>
            <a:r>
              <a:rPr lang="ru-RU" sz="2400" dirty="0" smtClean="0">
                <a:solidFill>
                  <a:srgbClr val="0000FF"/>
                </a:solidFill>
              </a:rPr>
              <a:t>       Потом </a:t>
            </a:r>
            <a:r>
              <a:rPr lang="ru-RU" sz="2400" dirty="0" err="1" smtClean="0">
                <a:solidFill>
                  <a:srgbClr val="0000FF"/>
                </a:solidFill>
              </a:rPr>
              <a:t>кусочек__________</a:t>
            </a:r>
            <a:endParaRPr lang="ru-RU" sz="2400" dirty="0" smtClean="0">
              <a:solidFill>
                <a:srgbClr val="0000FF"/>
              </a:solidFill>
            </a:endParaRPr>
          </a:p>
          <a:p>
            <a:pPr algn="l"/>
            <a:r>
              <a:rPr lang="ru-RU" sz="2400" dirty="0" smtClean="0">
                <a:solidFill>
                  <a:srgbClr val="0000FF"/>
                </a:solidFill>
              </a:rPr>
              <a:t>Купил </a:t>
            </a:r>
            <a:r>
              <a:rPr lang="ru-RU" sz="2400" dirty="0" err="1" smtClean="0">
                <a:solidFill>
                  <a:srgbClr val="0000FF"/>
                </a:solidFill>
              </a:rPr>
              <a:t>муку,купил</a:t>
            </a:r>
            <a:r>
              <a:rPr lang="ru-RU" sz="2400" dirty="0" smtClean="0">
                <a:solidFill>
                  <a:srgbClr val="0000FF"/>
                </a:solidFill>
              </a:rPr>
              <a:t> творог,      Потом подвинул стул и сел</a:t>
            </a:r>
          </a:p>
          <a:p>
            <a:pPr algn="l"/>
            <a:r>
              <a:rPr lang="ru-RU" sz="2400" dirty="0" smtClean="0">
                <a:solidFill>
                  <a:srgbClr val="0000FF"/>
                </a:solidFill>
              </a:rPr>
              <a:t>Испёк рассыпчатый пирог.    И весь пирог в </a:t>
            </a:r>
            <a:r>
              <a:rPr lang="ru-RU" sz="2400" dirty="0" err="1" smtClean="0">
                <a:solidFill>
                  <a:srgbClr val="0000FF"/>
                </a:solidFill>
              </a:rPr>
              <a:t>минуту____</a:t>
            </a:r>
            <a:endParaRPr lang="ru-RU" sz="2400" dirty="0" smtClean="0">
              <a:solidFill>
                <a:srgbClr val="0000FF"/>
              </a:solidFill>
            </a:endParaRPr>
          </a:p>
          <a:p>
            <a:pPr algn="l"/>
            <a:r>
              <a:rPr lang="ru-RU" sz="2400" dirty="0" err="1" smtClean="0">
                <a:solidFill>
                  <a:srgbClr val="0000FF"/>
                </a:solidFill>
              </a:rPr>
              <a:t>Пирог,ножи</a:t>
            </a:r>
            <a:r>
              <a:rPr lang="ru-RU" sz="2400" dirty="0" smtClean="0">
                <a:solidFill>
                  <a:srgbClr val="0000FF"/>
                </a:solidFill>
              </a:rPr>
              <a:t> и вилки тут-        Когда же гости подошли,</a:t>
            </a:r>
          </a:p>
          <a:p>
            <a:pPr algn="l"/>
            <a:r>
              <a:rPr lang="ru-RU" sz="2400" dirty="0" smtClean="0">
                <a:solidFill>
                  <a:srgbClr val="0000FF"/>
                </a:solidFill>
              </a:rPr>
              <a:t>Но что-то гости </a:t>
            </a:r>
            <a:r>
              <a:rPr lang="ru-RU" sz="2400" dirty="0" err="1" smtClean="0">
                <a:solidFill>
                  <a:srgbClr val="0000FF"/>
                </a:solidFill>
              </a:rPr>
              <a:t>не_______</a:t>
            </a:r>
            <a:r>
              <a:rPr lang="ru-RU" sz="2400" dirty="0" smtClean="0">
                <a:solidFill>
                  <a:srgbClr val="0000FF"/>
                </a:solidFill>
              </a:rPr>
              <a:t>    То даже крошек </a:t>
            </a:r>
            <a:r>
              <a:rPr lang="ru-RU" sz="2400" dirty="0" err="1" smtClean="0">
                <a:solidFill>
                  <a:srgbClr val="0000FF"/>
                </a:solidFill>
              </a:rPr>
              <a:t>не_____</a:t>
            </a:r>
            <a:endParaRPr lang="ru-RU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571900"/>
          </a:xfrm>
        </p:spPr>
        <p:txBody>
          <a:bodyPr>
            <a:noAutofit/>
          </a:bodyPr>
          <a:lstStyle/>
          <a:p>
            <a:pPr algn="l"/>
            <a:r>
              <a:rPr lang="ru-RU" sz="6400" dirty="0" err="1" smtClean="0">
                <a:solidFill>
                  <a:srgbClr val="0000FF"/>
                </a:solidFill>
              </a:rPr>
              <a:t>Позвал,идут,откусил,съел,нашли</a:t>
            </a:r>
            <a:r>
              <a:rPr lang="ru-RU" sz="6400" dirty="0" smtClean="0">
                <a:solidFill>
                  <a:srgbClr val="0000FF"/>
                </a:solidFill>
              </a:rPr>
              <a:t>.</a:t>
            </a:r>
            <a:endParaRPr lang="ru-RU" sz="6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FF0000"/>
                </a:solidFill>
              </a:rPr>
              <a:t>Я учу глаголы…</a:t>
            </a:r>
            <a:endParaRPr lang="ru-RU" sz="5400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452213"/>
            <a:ext cx="3429024" cy="4834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00FF"/>
                </a:solidFill>
              </a:rPr>
              <a:t>Рефлексия</a:t>
            </a:r>
            <a:br>
              <a:rPr lang="ru-RU" sz="5400" dirty="0" smtClean="0">
                <a:solidFill>
                  <a:srgbClr val="0000FF"/>
                </a:solidFill>
              </a:rPr>
            </a:br>
            <a:r>
              <a:rPr lang="ru-RU" sz="5400" dirty="0" smtClean="0">
                <a:solidFill>
                  <a:srgbClr val="0000FF"/>
                </a:solidFill>
              </a:rPr>
              <a:t>«Доскажи словечко»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884327"/>
            <a:ext cx="675858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Schoolbook" pitchFamily="18" charset="0"/>
              </a:rPr>
              <a:t>Тема урока:</a:t>
            </a:r>
          </a:p>
          <a:p>
            <a:pPr algn="ctr"/>
            <a:r>
              <a:rPr lang="ru-RU" sz="7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Schoolbook" pitchFamily="18" charset="0"/>
              </a:rPr>
              <a:t>«Глагол»</a:t>
            </a:r>
            <a:endParaRPr lang="ru-RU" sz="75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Нет друга ищи ,а </a:t>
            </a:r>
            <a:r>
              <a:rPr lang="ru-RU" sz="4800" dirty="0" err="1" smtClean="0">
                <a:solidFill>
                  <a:srgbClr val="FF0000"/>
                </a:solidFill>
              </a:rPr>
              <a:t>нашёл-береги</a:t>
            </a:r>
            <a:r>
              <a:rPr lang="ru-RU" sz="4800" dirty="0" smtClean="0">
                <a:solidFill>
                  <a:srgbClr val="FF0000"/>
                </a:solidFill>
              </a:rPr>
              <a:t>.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29523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Д/З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упр. 121,стр.70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6" name="Picture 2" descr="http://detsad-kitty.ru/uploads/posts/2012-12/1356198700_6-kop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96952"/>
            <a:ext cx="4230861" cy="312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8964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64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115346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    </a:t>
            </a:r>
            <a:r>
              <a:rPr lang="ru-RU" dirty="0" smtClean="0"/>
              <a:t>Ручки, учебники,  тетради, спинки.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ааа\img_user_file_53971000deee9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765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2ааа\hello_html_45cc316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129960"/>
            <a:ext cx="5685888" cy="52279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071546"/>
            <a:ext cx="4773625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Минутка чистописания</a:t>
            </a:r>
            <a:endParaRPr lang="ru-RU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pic>
        <p:nvPicPr>
          <p:cNvPr id="3074" name="Picture 2" descr="C:\Users\Администратор\Desktop\4642164_buratino_kopij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99288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2ааа\hello_html_m7659b23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571612"/>
            <a:ext cx="3514750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86110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0000FF"/>
                </a:solidFill>
              </a:rPr>
              <a:t/>
            </a:r>
            <a:br>
              <a:rPr lang="ru-RU" sz="5400" dirty="0" smtClean="0">
                <a:solidFill>
                  <a:srgbClr val="0000FF"/>
                </a:solidFill>
              </a:rPr>
            </a:br>
            <a:r>
              <a:rPr lang="ru-RU" sz="5400" dirty="0" smtClean="0">
                <a:solidFill>
                  <a:srgbClr val="0000FF"/>
                </a:solidFill>
              </a:rPr>
              <a:t/>
            </a:r>
            <a:br>
              <a:rPr lang="ru-RU" sz="5400" dirty="0" smtClean="0">
                <a:solidFill>
                  <a:srgbClr val="0000FF"/>
                </a:solidFill>
              </a:rPr>
            </a:br>
            <a:r>
              <a:rPr lang="ru-RU" sz="5400" dirty="0" smtClean="0">
                <a:solidFill>
                  <a:srgbClr val="0000FF"/>
                </a:solidFill>
              </a:rPr>
              <a:t/>
            </a:r>
            <a:br>
              <a:rPr lang="ru-RU" sz="5400" dirty="0" smtClean="0">
                <a:solidFill>
                  <a:srgbClr val="0000FF"/>
                </a:solidFill>
              </a:rPr>
            </a:br>
            <a:r>
              <a:rPr lang="ru-RU" sz="5400" dirty="0" smtClean="0">
                <a:solidFill>
                  <a:srgbClr val="0000FF"/>
                </a:solidFill>
              </a:rPr>
              <a:t/>
            </a:r>
            <a:br>
              <a:rPr lang="ru-RU" sz="5400" dirty="0" smtClean="0">
                <a:solidFill>
                  <a:srgbClr val="0000FF"/>
                </a:solidFill>
              </a:rPr>
            </a:br>
            <a:r>
              <a:rPr lang="ru-RU" sz="5400" dirty="0" smtClean="0">
                <a:solidFill>
                  <a:srgbClr val="0000FF"/>
                </a:solidFill>
              </a:rPr>
              <a:t/>
            </a:r>
            <a:br>
              <a:rPr lang="ru-RU" sz="5400" dirty="0" smtClean="0">
                <a:solidFill>
                  <a:srgbClr val="0000FF"/>
                </a:solidFill>
              </a:rPr>
            </a:br>
            <a:r>
              <a:rPr lang="ru-RU" sz="6700" dirty="0" err="1" smtClean="0">
                <a:solidFill>
                  <a:srgbClr val="0000FF"/>
                </a:solidFill>
              </a:rPr>
              <a:t>Огурец,огород,овощи</a:t>
            </a:r>
            <a:r>
              <a:rPr lang="ru-RU" sz="6700" dirty="0" smtClean="0">
                <a:solidFill>
                  <a:srgbClr val="0000FF"/>
                </a:solidFill>
              </a:rPr>
              <a:t>.</a:t>
            </a:r>
            <a:endParaRPr lang="ru-RU" sz="67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2ааа\neznnayka_2_241611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255058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126</Words>
  <Application>Microsoft Office PowerPoint</Application>
  <PresentationFormat>Экран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    Ручки, учебники,  тетради, спинки.</vt:lpstr>
      <vt:lpstr>Слайд 4</vt:lpstr>
      <vt:lpstr>Слайд 5</vt:lpstr>
      <vt:lpstr>Слайд 6</vt:lpstr>
      <vt:lpstr> Минутка чистописания</vt:lpstr>
      <vt:lpstr>     Огурец,огород,овощи.</vt:lpstr>
      <vt:lpstr>Слайд 9</vt:lpstr>
      <vt:lpstr>Словарная работа</vt:lpstr>
      <vt:lpstr>Упражнение  120 стр.70.</vt:lpstr>
      <vt:lpstr>Наступает весна. В лесу тает снег. Прилетели грачи.</vt:lpstr>
      <vt:lpstr>Слайд 13</vt:lpstr>
      <vt:lpstr>Соотнеси предметы с действиями.</vt:lpstr>
      <vt:lpstr>Работа в парах.</vt:lpstr>
      <vt:lpstr>Очень-очень вкусный пирог</vt:lpstr>
      <vt:lpstr>Позвал,идут,откусил,съел,нашли.</vt:lpstr>
      <vt:lpstr>Я учу глаголы…</vt:lpstr>
      <vt:lpstr>Рефлексия «Доскажи словечко»</vt:lpstr>
      <vt:lpstr>Нет друга ищи ,а нашёл-береги.</vt:lpstr>
      <vt:lpstr>Д/З  упр. 121,стр.70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17</cp:revision>
  <dcterms:created xsi:type="dcterms:W3CDTF">2013-08-20T23:50:31Z</dcterms:created>
  <dcterms:modified xsi:type="dcterms:W3CDTF">2019-03-14T10:07:10Z</dcterms:modified>
</cp:coreProperties>
</file>