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86" r:id="rId4"/>
    <p:sldId id="257" r:id="rId5"/>
    <p:sldId id="258" r:id="rId6"/>
    <p:sldId id="260" r:id="rId7"/>
    <p:sldId id="266" r:id="rId8"/>
    <p:sldId id="265" r:id="rId9"/>
    <p:sldId id="262" r:id="rId10"/>
    <p:sldId id="263" r:id="rId11"/>
    <p:sldId id="264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80" r:id="rId20"/>
    <p:sldId id="284" r:id="rId21"/>
    <p:sldId id="285" r:id="rId22"/>
    <p:sldId id="281" r:id="rId23"/>
    <p:sldId id="28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1" d="100"/>
          <a:sy n="71" d="100"/>
        </p:scale>
        <p:origin x="129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сайты\ProPowerPoint\Шаблоны\В работе\Детский\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628800"/>
            <a:ext cx="734035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501008"/>
            <a:ext cx="6400800" cy="12961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557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FC81776-B401-4009-B051-7774997D9CD6}" type="datetimeFigureOut">
              <a:rPr lang="ru-RU"/>
              <a:pPr>
                <a:defRPr/>
              </a:pPr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71C2111-F1AF-44A8-B845-23C9597CA9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9933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8691AC-8C0C-46EB-A23D-86B0C9683142}" type="datetimeFigureOut">
              <a:rPr lang="ru-RU"/>
              <a:pPr>
                <a:defRPr/>
              </a:pPr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ADFEAFF-44A0-403C-BCB8-5A6844DE21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1451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31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CA4A631-43D6-4E89-A26A-3BDB13FB855F}" type="datetimeFigureOut">
              <a:rPr lang="ru-RU"/>
              <a:pPr>
                <a:defRPr/>
              </a:pPr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E6EB7DB-545F-4934-92A7-2C6BA6CB35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76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134A1E2-0EB4-4E30-88CF-87BFA827181E}" type="datetimeFigureOut">
              <a:rPr lang="ru-RU"/>
              <a:pPr>
                <a:defRPr/>
              </a:pPr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0E6C2D-8DF6-4A8C-96C9-000D9F0D2B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940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28BC256-8275-401C-A36C-2AB7A3B9605A}" type="datetimeFigureOut">
              <a:rPr lang="ru-RU"/>
              <a:pPr>
                <a:defRPr/>
              </a:pPr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D23C95-7EF2-4E46-8936-4E8EE20C3A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15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D0CCD79-9F09-4BA4-A60E-0E4B5FE554B2}" type="datetimeFigureOut">
              <a:rPr lang="ru-RU"/>
              <a:pPr>
                <a:defRPr/>
              </a:pPr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14CF0B-A8D1-496A-9958-97BAE7F84A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246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E8762C-D290-48C6-A117-A985C211F0A3}" type="datetimeFigureOut">
              <a:rPr lang="ru-RU"/>
              <a:pPr>
                <a:defRPr/>
              </a:pPr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15A217-E680-4E89-9057-11F72F85FE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34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47BCC3F-5C1C-45FA-A287-E694225DF289}" type="datetimeFigureOut">
              <a:rPr lang="ru-RU"/>
              <a:pPr>
                <a:defRPr/>
              </a:pPr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8605214-C9BE-40C7-ADC3-429230ACAE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975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90CB4E4-E008-4137-A8A7-0065934873C5}" type="datetimeFigureOut">
              <a:rPr lang="ru-RU"/>
              <a:pPr>
                <a:defRPr/>
              </a:pPr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CEC090-14B5-4726-81CE-F727090EE2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9248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сайты\ProPowerPoint\Шаблоны\В работе\Детский\Slide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813" y="404813"/>
            <a:ext cx="741680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547813" y="1600200"/>
            <a:ext cx="741680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2"/>
          <p:cNvSpPr txBox="1">
            <a:spLocks noChangeArrowheads="1"/>
          </p:cNvSpPr>
          <p:nvPr/>
        </p:nvSpPr>
        <p:spPr bwMode="auto">
          <a:xfrm>
            <a:off x="0" y="6524625"/>
            <a:ext cx="1793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1600">
                <a:solidFill>
                  <a:srgbClr val="FFFF00"/>
                </a:solidFill>
                <a:latin typeface="Isadora Cyr " pitchFamily="2" charset="0"/>
              </a:rPr>
              <a:t>ProPowerPoint.Ru</a:t>
            </a:r>
            <a:endParaRPr lang="ru-RU" altLang="ru-RU" sz="1600">
              <a:solidFill>
                <a:srgbClr val="FFFF00"/>
              </a:solidFill>
              <a:latin typeface="Isadora Cyr 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1331640" y="1221598"/>
            <a:ext cx="7340600" cy="936129"/>
          </a:xfrm>
        </p:spPr>
        <p:txBody>
          <a:bodyPr/>
          <a:lstStyle/>
          <a:p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присмотра и оздоровления №30 «Малышок»</a:t>
            </a:r>
            <a:b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группы «Лесная сказка» и «Дошколенок»</a:t>
            </a:r>
            <a:b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округ «Город Якутск»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06084" y="2632506"/>
            <a:ext cx="71379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П</a:t>
            </a:r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есочная терапия - 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к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ак способ развития речи ребенка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43711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педагог-психолог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Кузьмина Алена Петровна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071938"/>
            <a:ext cx="3698529" cy="26694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5977" y="1122609"/>
            <a:ext cx="1058511" cy="1035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768" y="1083155"/>
            <a:ext cx="7548455" cy="5226165"/>
          </a:xfrm>
        </p:spPr>
      </p:pic>
      <p:sp>
        <p:nvSpPr>
          <p:cNvPr id="3" name="Прямоугольник 2"/>
          <p:cNvSpPr/>
          <p:nvPr/>
        </p:nvSpPr>
        <p:spPr>
          <a:xfrm>
            <a:off x="1670050" y="375269"/>
            <a:ext cx="709078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«Ищем клад»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2272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548680"/>
            <a:ext cx="7474056" cy="5328592"/>
          </a:xfrm>
        </p:spPr>
      </p:pic>
    </p:spTree>
    <p:extLst>
      <p:ext uri="{BB962C8B-B14F-4D97-AF65-F5344CB8AC3E}">
        <p14:creationId xmlns:p14="http://schemas.microsoft.com/office/powerpoint/2010/main" val="3804246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813"/>
            <a:ext cx="7632973" cy="998537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(этап прикосновений и игр на поверхности песка)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403350"/>
            <a:ext cx="2952327" cy="7192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492" y="1988839"/>
            <a:ext cx="4032422" cy="3103473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3360" y="1430006"/>
            <a:ext cx="2530634" cy="665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3360" y="1971908"/>
            <a:ext cx="2592288" cy="311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73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«необыкновенные следы»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403350"/>
            <a:ext cx="2286198" cy="493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403350"/>
            <a:ext cx="2274005" cy="4938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96543"/>
            <a:ext cx="3761734" cy="25078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8316" y="1963551"/>
            <a:ext cx="3496297" cy="254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884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«Ползут змейки»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8722" y="1988840"/>
            <a:ext cx="3672409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6213" y="1988840"/>
            <a:ext cx="3552033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898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«Отпечатки»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6564" y="1196752"/>
            <a:ext cx="734481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25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зоры на песке»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050" y="1268760"/>
            <a:ext cx="7172325" cy="4781550"/>
          </a:xfrm>
        </p:spPr>
      </p:pic>
    </p:spTree>
    <p:extLst>
      <p:ext uri="{BB962C8B-B14F-4D97-AF65-F5344CB8AC3E}">
        <p14:creationId xmlns:p14="http://schemas.microsoft.com/office/powerpoint/2010/main" val="67493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Психопрофилактические игры:   «Ладони»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24253" y="2204864"/>
            <a:ext cx="3888432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556792"/>
            <a:ext cx="4712603" cy="326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578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«Песочный круг» или «Круг радости»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893" y="1154814"/>
            <a:ext cx="3823320" cy="25488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429000"/>
            <a:ext cx="4355976" cy="29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626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цели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ориентация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«песочном листе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(«путь  домой» и т.д.)</a:t>
            </a:r>
            <a:endParaRPr lang="ru-RU" sz="2400" dirty="0">
              <a:solidFill>
                <a:sysClr val="windowText" lastClr="0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1298" y="1772816"/>
            <a:ext cx="3534758" cy="33843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256211" y="1772816"/>
            <a:ext cx="3420243" cy="334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784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95128" y="343455"/>
            <a:ext cx="614126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Игра с песком 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843808" y="978987"/>
            <a:ext cx="1008112" cy="937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043163" y="2345864"/>
            <a:ext cx="21932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solidFill>
                  <a:schemeClr val="accent1"/>
                </a:solidFill>
              </a:rPr>
              <a:t>Внимание</a:t>
            </a:r>
            <a:endParaRPr lang="ru-RU" sz="3600" b="0" cap="none" spc="0" dirty="0">
              <a:ln w="0"/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90681" y="2418273"/>
            <a:ext cx="14590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Память</a:t>
            </a:r>
            <a:endParaRPr lang="ru-RU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1797785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Мышление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55239" y="3001286"/>
            <a:ext cx="19391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Моторика</a:t>
            </a:r>
            <a:endParaRPr lang="ru-RU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83996" y="2832008"/>
            <a:ext cx="1620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РЕЧЬ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3563888" y="978987"/>
            <a:ext cx="660911" cy="1585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4572000" y="1009673"/>
            <a:ext cx="72008" cy="2054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436096" y="1009673"/>
            <a:ext cx="216024" cy="1991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994122" y="989786"/>
            <a:ext cx="522094" cy="1575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660232" y="978987"/>
            <a:ext cx="720080" cy="937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068" y="3650727"/>
            <a:ext cx="4655332" cy="2849006"/>
          </a:xfr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169" y="3642089"/>
            <a:ext cx="2716660" cy="281405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8486" y="700293"/>
            <a:ext cx="1417815" cy="1275994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979984" y="1925216"/>
            <a:ext cx="31861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Восприятие</a:t>
            </a:r>
            <a:endParaRPr lang="ru-RU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989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404813"/>
            <a:ext cx="7416800" cy="647923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наши любимые сказки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813" y="1052736"/>
            <a:ext cx="7416800" cy="5376581"/>
          </a:xfrm>
        </p:spPr>
      </p:pic>
    </p:spTree>
    <p:extLst>
      <p:ext uri="{BB962C8B-B14F-4D97-AF65-F5344CB8AC3E}">
        <p14:creationId xmlns:p14="http://schemas.microsoft.com/office/powerpoint/2010/main" val="1157227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475656" y="620688"/>
            <a:ext cx="7540097" cy="5544616"/>
          </a:xfrm>
        </p:spPr>
      </p:pic>
    </p:spTree>
    <p:extLst>
      <p:ext uri="{BB962C8B-B14F-4D97-AF65-F5344CB8AC3E}">
        <p14:creationId xmlns:p14="http://schemas.microsoft.com/office/powerpoint/2010/main" val="2699813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8202" y="283890"/>
            <a:ext cx="7416800" cy="597708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Использование </a:t>
            </a:r>
            <a:r>
              <a:rPr lang="ru-RU" dirty="0"/>
              <a:t>песочной терапии позволяет </a:t>
            </a:r>
            <a:r>
              <a:rPr lang="ru-RU" b="1" dirty="0"/>
              <a:t>развивать</a:t>
            </a:r>
            <a:r>
              <a:rPr lang="ru-RU" dirty="0"/>
              <a:t> не только все стороны </a:t>
            </a:r>
            <a:r>
              <a:rPr lang="ru-RU" b="1" dirty="0"/>
              <a:t>речи</a:t>
            </a:r>
            <a:r>
              <a:rPr lang="ru-RU" dirty="0"/>
              <a:t>. В песочной стране ребенок </a:t>
            </a:r>
            <a:r>
              <a:rPr lang="ru-RU" dirty="0" smtClean="0"/>
              <a:t>и взрослый </a:t>
            </a:r>
            <a:r>
              <a:rPr lang="ru-RU" dirty="0"/>
              <a:t>легко обменивается идеями. Что позволяет построить партнерские и доверительные </a:t>
            </a:r>
            <a:r>
              <a:rPr lang="ru-RU" dirty="0" smtClean="0"/>
              <a:t>отношения</a:t>
            </a:r>
            <a:r>
              <a:rPr lang="ru-RU" dirty="0"/>
              <a:t> </a:t>
            </a:r>
            <a:r>
              <a:rPr lang="ru-RU" dirty="0" smtClean="0"/>
              <a:t>между педагогом и ребенком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1776" y="3711198"/>
            <a:ext cx="3551460" cy="25497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907" y="3716878"/>
            <a:ext cx="3564396" cy="254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59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33260" y="5143392"/>
            <a:ext cx="7516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 !!!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404664"/>
            <a:ext cx="6713685" cy="48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49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813" y="989439"/>
            <a:ext cx="7416800" cy="5392311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ь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ребенка</a:t>
            </a:r>
            <a:r>
              <a:rPr lang="ru-RU" sz="700" spc="-100000" dirty="0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щ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7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ь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700" b="1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b="1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ь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7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7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7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04664"/>
            <a:ext cx="55701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Что же дает песочная терапия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86229" y="5373216"/>
            <a:ext cx="1374972" cy="11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78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1331640" y="1210545"/>
            <a:ext cx="7416800" cy="4781550"/>
          </a:xfrm>
        </p:spPr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ь</a:t>
            </a:r>
            <a:r>
              <a:rPr lang="ru-RU" sz="24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ш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……….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ён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….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); </a:t>
            </a:r>
          </a:p>
          <a:p>
            <a:pPr indent="450215" algn="just"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</a:p>
          <a:p>
            <a:pPr indent="450215" algn="just"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способствуе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</a:p>
          <a:p>
            <a:pPr indent="450215" algn="just"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ш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 smtClean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ь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ь</a:t>
            </a:r>
            <a:r>
              <a:rPr lang="ru-RU" sz="24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spc="-100000" dirty="0" err="1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400" spc="-100000" dirty="0">
                <a:solidFill>
                  <a:srgbClr val="FFFFFF"/>
                </a:solidFill>
                <a:latin typeface="Estrangelo Edessa" panose="03080600000000000000" pitchFamily="66" charset="0"/>
                <a:ea typeface="Times New Roman" panose="02020603050405020304" pitchFamily="18" charset="0"/>
              </a:rPr>
              <a:t>݆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0527" y="476672"/>
            <a:ext cx="69790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Преимущество игры с песком: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917431"/>
            <a:ext cx="72008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 smtClean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 smtClean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 smtClean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spc="-100000" dirty="0" smtClean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450215"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spc="-100000" dirty="0" err="1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spc="-1000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݆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332656"/>
            <a:ext cx="57847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Игры, с использованием песка: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51365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050" y="1268760"/>
            <a:ext cx="7172325" cy="5112990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«Строим сказку»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620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Выбираем фигурки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8446" y="1844824"/>
            <a:ext cx="3636912" cy="285612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6071" y="1844824"/>
            <a:ext cx="3508704" cy="285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247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76672"/>
            <a:ext cx="7344816" cy="5616624"/>
          </a:xfrm>
        </p:spPr>
      </p:pic>
    </p:spTree>
    <p:extLst>
      <p:ext uri="{BB962C8B-B14F-4D97-AF65-F5344CB8AC3E}">
        <p14:creationId xmlns:p14="http://schemas.microsoft.com/office/powerpoint/2010/main" val="1757400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476672"/>
            <a:ext cx="7514949" cy="5688632"/>
          </a:xfrm>
        </p:spPr>
      </p:pic>
    </p:spTree>
    <p:extLst>
      <p:ext uri="{BB962C8B-B14F-4D97-AF65-F5344CB8AC3E}">
        <p14:creationId xmlns:p14="http://schemas.microsoft.com/office/powerpoint/2010/main" val="2840777244"/>
      </p:ext>
    </p:extLst>
  </p:cSld>
  <p:clrMapOvr>
    <a:masterClrMapping/>
  </p:clrMapOvr>
</p:sld>
</file>

<file path=ppt/theme/theme1.xml><?xml version="1.0" encoding="utf-8"?>
<a:theme xmlns:a="http://schemas.openxmlformats.org/drawingml/2006/main" name="Fonari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Fonarik</Template>
  <TotalTime>792</TotalTime>
  <Words>275</Words>
  <Application>Microsoft Office PowerPoint</Application>
  <PresentationFormat>Экран (4:3)</PresentationFormat>
  <Paragraphs>39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Estrangelo Edessa</vt:lpstr>
      <vt:lpstr>Isadora Cyr </vt:lpstr>
      <vt:lpstr>Times New Roman</vt:lpstr>
      <vt:lpstr>Fonarik</vt:lpstr>
      <vt:lpstr>Муниципальное Бюджетное Дошкольное Образовательное Учреждение Детский сад присмотра и оздоровления №30 «Малышок» Дополнительные группы «Лесная сказка» и «Дошколенок» городской округ «Город Якутск»</vt:lpstr>
      <vt:lpstr>Презентация PowerPoint</vt:lpstr>
      <vt:lpstr>Презентация PowerPoint</vt:lpstr>
      <vt:lpstr>Презентация PowerPoint</vt:lpstr>
      <vt:lpstr>Презентация PowerPoint</vt:lpstr>
      <vt:lpstr>«Строим сказку»</vt:lpstr>
      <vt:lpstr>Выбираем фигурки</vt:lpstr>
      <vt:lpstr>Презентация PowerPoint</vt:lpstr>
      <vt:lpstr>Презентация PowerPoint</vt:lpstr>
      <vt:lpstr> </vt:lpstr>
      <vt:lpstr>Презентация PowerPoint</vt:lpstr>
      <vt:lpstr>Дидактические игры (этап прикосновений и игр на поверхности песка)</vt:lpstr>
      <vt:lpstr>Упражнение «необыкновенные следы»</vt:lpstr>
      <vt:lpstr>«Ползут змейки»</vt:lpstr>
      <vt:lpstr> «Отпечатки»</vt:lpstr>
      <vt:lpstr>«Узоры на песке»</vt:lpstr>
      <vt:lpstr>Психопрофилактические игры:   «Ладони»</vt:lpstr>
      <vt:lpstr>«Песочный круг» или «Круг радости»</vt:lpstr>
      <vt:lpstr> Образовательные цели: ориентация на «песочном листе» («путь  домой» и т.д.)</vt:lpstr>
      <vt:lpstr>Рисуем наши любимые сказки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присмотра и оздоровления №30 «Малышок» Дополнительные группы «Лесная сказка» и «Дошколенок» городской округ «Город Якутск»</dc:title>
  <dc:subject>Фонарик</dc:subject>
  <dc:creator>user03</dc:creator>
  <dc:description>http://propowerpoint.ru - Бесплатные шаблоны для презентаций. Полезные советы и уроки PowerPoint .</dc:description>
  <cp:lastModifiedBy>user03</cp:lastModifiedBy>
  <cp:revision>25</cp:revision>
  <dcterms:created xsi:type="dcterms:W3CDTF">2016-12-12T00:59:19Z</dcterms:created>
  <dcterms:modified xsi:type="dcterms:W3CDTF">2019-04-24T03:37:59Z</dcterms:modified>
</cp:coreProperties>
</file>