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61" r:id="rId4"/>
    <p:sldId id="262" r:id="rId5"/>
    <p:sldId id="263" r:id="rId6"/>
    <p:sldId id="265" r:id="rId7"/>
    <p:sldId id="264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E78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6" Type="http://schemas.openxmlformats.org/officeDocument/2006/relationships/image" Target="../media/image8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9E7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C74BA-AF3E-4357-A1CA-37976D23C22C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6801F-0273-4148-AF57-99CF0992F3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19.01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i="1" dirty="0" smtClean="0"/>
              <a:t>Классная работа</a:t>
            </a:r>
          </a:p>
          <a:p>
            <a:pPr algn="ctr">
              <a:buNone/>
            </a:pPr>
            <a:r>
              <a:rPr lang="ru-RU" sz="3600" i="1" dirty="0" smtClean="0"/>
              <a:t>Математический фокус</a:t>
            </a:r>
          </a:p>
          <a:p>
            <a:pPr algn="ctr">
              <a:buNone/>
            </a:pPr>
            <a:r>
              <a:rPr lang="ru-RU" sz="3600" i="1" dirty="0" smtClean="0"/>
              <a:t>Задумайте двухзначное число</a:t>
            </a:r>
          </a:p>
          <a:p>
            <a:pPr algn="ctr">
              <a:buNone/>
            </a:pPr>
            <a:r>
              <a:rPr lang="ru-RU" sz="3600" i="1" dirty="0" smtClean="0"/>
              <a:t>∙2	+ 4	∙ 4 	-16	 : задуманное число</a:t>
            </a:r>
          </a:p>
          <a:p>
            <a:pPr algn="ctr">
              <a:buNone/>
            </a:pPr>
            <a:r>
              <a:rPr lang="ru-RU" sz="3600" i="1" dirty="0" smtClean="0"/>
              <a:t>Ответ: 8</a:t>
            </a:r>
          </a:p>
          <a:p>
            <a:pPr algn="ctr">
              <a:buNone/>
            </a:pPr>
            <a:endParaRPr lang="ru-RU" sz="3600" i="1" dirty="0" smtClean="0"/>
          </a:p>
          <a:p>
            <a:pPr algn="ctr">
              <a:buNone/>
            </a:pPr>
            <a:endParaRPr lang="ru-RU" sz="3600" i="1" dirty="0" smtClean="0"/>
          </a:p>
          <a:p>
            <a:pPr algn="ctr">
              <a:buNone/>
            </a:pPr>
            <a:endParaRPr lang="ru-RU" sz="3600" i="1" dirty="0" smtClean="0"/>
          </a:p>
          <a:p>
            <a:pPr algn="ctr">
              <a:buNone/>
            </a:pPr>
            <a:endParaRPr lang="ru-RU" sz="3600" i="1" dirty="0"/>
          </a:p>
        </p:txBody>
      </p:sp>
      <p:sp>
        <p:nvSpPr>
          <p:cNvPr id="7" name="Овал 6"/>
          <p:cNvSpPr/>
          <p:nvPr/>
        </p:nvSpPr>
        <p:spPr>
          <a:xfrm>
            <a:off x="755576" y="2564904"/>
            <a:ext cx="720080" cy="79208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91680" y="2564904"/>
            <a:ext cx="720080" cy="79208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411760" y="2420888"/>
            <a:ext cx="720080" cy="79208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491880" y="2420888"/>
            <a:ext cx="720080" cy="79208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427984" y="2492896"/>
            <a:ext cx="4104456" cy="79208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627784" y="3284984"/>
            <a:ext cx="4104456" cy="79208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фоку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1628800"/>
            <a:ext cx="4818888" cy="3663696"/>
          </a:xfrm>
          <a:prstGeom prst="rect">
            <a:avLst/>
          </a:prstGeom>
        </p:spPr>
      </p:pic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763688" y="4509120"/>
          <a:ext cx="5472608" cy="2068912"/>
        </p:xfrm>
        <a:graphic>
          <a:graphicData uri="http://schemas.openxmlformats.org/presentationml/2006/ole">
            <p:oleObj spid="_x0000_s1027" name="Формула" r:id="rId4" imgW="1041120" imgH="39348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Задание. Сократите дроби: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971600" y="1412776"/>
          <a:ext cx="1296144" cy="1527599"/>
        </p:xfrm>
        <a:graphic>
          <a:graphicData uri="http://schemas.openxmlformats.org/presentationml/2006/ole">
            <p:oleObj spid="_x0000_s4099" name="Формула" r:id="rId3" imgW="355320" imgH="419040" progId="Equation.3">
              <p:embed/>
            </p:oleObj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899592" y="3068960"/>
          <a:ext cx="2606702" cy="1433686"/>
        </p:xfrm>
        <a:graphic>
          <a:graphicData uri="http://schemas.openxmlformats.org/presentationml/2006/ole">
            <p:oleObj spid="_x0000_s4100" name="Формула" r:id="rId4" imgW="761760" imgH="419040" progId="Equation.3">
              <p:embed/>
            </p:oleObj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971600" y="4941168"/>
          <a:ext cx="1954634" cy="1455579"/>
        </p:xfrm>
        <a:graphic>
          <a:graphicData uri="http://schemas.openxmlformats.org/presentationml/2006/ole">
            <p:oleObj spid="_x0000_s4101" name="Формула" r:id="rId5" imgW="596880" imgH="444240" progId="Equation.3">
              <p:embed/>
            </p:oleObj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6012160" y="1412776"/>
          <a:ext cx="906388" cy="1561002"/>
        </p:xfrm>
        <a:graphic>
          <a:graphicData uri="http://schemas.openxmlformats.org/presentationml/2006/ole">
            <p:oleObj spid="_x0000_s4102" name="Формула" r:id="rId6" imgW="228600" imgH="393480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4103" name="Точечный рисунок" r:id="rId7" imgW="0" imgH="0" progId="PBrush">
              <p:embed/>
            </p:oleObj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5652120" y="2996952"/>
          <a:ext cx="1499344" cy="1452490"/>
        </p:xfrm>
        <a:graphic>
          <a:graphicData uri="http://schemas.openxmlformats.org/presentationml/2006/ole">
            <p:oleObj spid="_x0000_s4104" name="Формула" r:id="rId8" imgW="406080" imgH="393480" progId="Equation.3">
              <p:embed/>
            </p:oleObj>
          </a:graphicData>
        </a:graphic>
      </p:graphicFrame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5796136" y="5013176"/>
          <a:ext cx="1824591" cy="1368152"/>
        </p:xfrm>
        <a:graphic>
          <a:graphicData uri="http://schemas.openxmlformats.org/presentationml/2006/ole">
            <p:oleObj spid="_x0000_s4105" name="Формула" r:id="rId9" imgW="53316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Диофант</a:t>
            </a:r>
            <a:br>
              <a:rPr lang="ru-RU" dirty="0" smtClean="0"/>
            </a:br>
            <a:r>
              <a:rPr lang="ru-RU" dirty="0" smtClean="0"/>
              <a:t>«Арифметика»</a:t>
            </a:r>
            <a:endParaRPr lang="ru-RU" dirty="0"/>
          </a:p>
        </p:txBody>
      </p:sp>
      <p:pic>
        <p:nvPicPr>
          <p:cNvPr id="6" name="Содержимое 5" descr="диофант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 l="51963" t="2360" r="3462" b="3222"/>
          <a:stretch>
            <a:fillRect/>
          </a:stretch>
        </p:blipFill>
        <p:spPr>
          <a:xfrm>
            <a:off x="899592" y="1412776"/>
            <a:ext cx="3384376" cy="4032448"/>
          </a:xfrm>
        </p:spPr>
      </p:pic>
      <p:pic>
        <p:nvPicPr>
          <p:cNvPr id="8" name="Содержимое 7" descr="800px-Diophantus_text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1916832"/>
            <a:ext cx="4038600" cy="2948178"/>
          </a:xfrm>
        </p:spPr>
      </p:pic>
      <p:sp>
        <p:nvSpPr>
          <p:cNvPr id="7" name="TextBox 6"/>
          <p:cNvSpPr txBox="1"/>
          <p:nvPr/>
        </p:nvSpPr>
        <p:spPr>
          <a:xfrm>
            <a:off x="1259632" y="573325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III </a:t>
            </a:r>
            <a:r>
              <a:rPr lang="ru-RU" sz="2400" dirty="0" smtClean="0"/>
              <a:t>в. до н.э.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Дробная черта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ВИНКУЛУМ</a:t>
            </a:r>
            <a:endParaRPr lang="ru-RU" sz="3200" dirty="0"/>
          </a:p>
        </p:txBody>
      </p:sp>
      <p:graphicFrame>
        <p:nvGraphicFramePr>
          <p:cNvPr id="5" name="Содержимое 4"/>
          <p:cNvGraphicFramePr>
            <a:graphicFrameLocks noChangeAspect="1"/>
          </p:cNvGraphicFramePr>
          <p:nvPr>
            <p:ph sz="half" idx="2"/>
          </p:nvPr>
        </p:nvGraphicFramePr>
        <p:xfrm>
          <a:off x="683568" y="2276872"/>
          <a:ext cx="1222648" cy="3158507"/>
        </p:xfrm>
        <a:graphic>
          <a:graphicData uri="http://schemas.openxmlformats.org/presentationml/2006/ole">
            <p:oleObj spid="_x0000_s3074" name="Формула" r:id="rId3" imgW="152280" imgH="393480" progId="Equation.3">
              <p:embed/>
            </p:oleObj>
          </a:graphicData>
        </a:graphic>
      </p:graphicFrame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6372200" y="1535113"/>
            <a:ext cx="2314600" cy="6397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СОЛИДУС</a:t>
            </a:r>
            <a:endParaRPr lang="ru-RU" sz="3200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>
          <a:xfrm>
            <a:off x="6300192" y="2276872"/>
            <a:ext cx="2423120" cy="24811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0000" dirty="0" smtClean="0"/>
              <a:t>2/3</a:t>
            </a:r>
            <a:endParaRPr lang="ru-RU" sz="1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Исаак Ньютон </a:t>
            </a:r>
            <a:br>
              <a:rPr lang="ru-RU" dirty="0" smtClean="0"/>
            </a:br>
            <a:r>
              <a:rPr lang="ru-RU" dirty="0" smtClean="0"/>
              <a:t>«Всеобщая арифметика» - 1707 г.</a:t>
            </a:r>
            <a:endParaRPr lang="ru-RU" dirty="0"/>
          </a:p>
        </p:txBody>
      </p:sp>
      <p:pic>
        <p:nvPicPr>
          <p:cNvPr id="4" name="Содержимое 3" descr="ньют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1772816"/>
            <a:ext cx="5825621" cy="48012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Франсуа Виет</a:t>
            </a:r>
            <a:br>
              <a:rPr lang="ru-RU" dirty="0" smtClean="0"/>
            </a:br>
            <a:r>
              <a:rPr lang="ru-RU" dirty="0" smtClean="0"/>
              <a:t>(1540 – 1603)</a:t>
            </a:r>
            <a:endParaRPr lang="ru-RU" dirty="0"/>
          </a:p>
        </p:txBody>
      </p:sp>
      <p:pic>
        <p:nvPicPr>
          <p:cNvPr id="8" name="Содержимое 7" descr="Francois_Viete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08708" y="1783357"/>
            <a:ext cx="332658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Рене Декарт</a:t>
            </a:r>
            <a:br>
              <a:rPr lang="ru-RU" dirty="0" smtClean="0"/>
            </a:br>
            <a:r>
              <a:rPr lang="ru-RU" dirty="0" smtClean="0"/>
              <a:t>(1596 – 1650)</a:t>
            </a:r>
            <a:endParaRPr lang="ru-RU" dirty="0"/>
          </a:p>
        </p:txBody>
      </p:sp>
      <p:pic>
        <p:nvPicPr>
          <p:cNvPr id="4" name="Содержимое 3" descr="декар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2064" y="1600200"/>
            <a:ext cx="389987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Чтобы сократить алгебраическую дробь, нужно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числитель и знаменатель этой дроби разложить на множители.</a:t>
            </a:r>
          </a:p>
          <a:p>
            <a:pPr>
              <a:buNone/>
            </a:pPr>
            <a:r>
              <a:rPr lang="ru-RU" dirty="0" smtClean="0"/>
              <a:t>Способы РМ:</a:t>
            </a:r>
          </a:p>
          <a:p>
            <a:pPr marL="514350" indent="-514350">
              <a:buAutoNum type="arabicParenR"/>
            </a:pPr>
            <a:r>
              <a:rPr lang="ru-RU" dirty="0" smtClean="0"/>
              <a:t>Вынесение ОМ</a:t>
            </a:r>
          </a:p>
          <a:p>
            <a:pPr marL="514350" indent="-514350">
              <a:buAutoNum type="arabicParenR"/>
            </a:pPr>
            <a:r>
              <a:rPr lang="ru-RU" dirty="0" smtClean="0"/>
              <a:t>Г</a:t>
            </a:r>
          </a:p>
          <a:p>
            <a:pPr marL="514350" indent="-514350">
              <a:buAutoNum type="arabicParenR"/>
            </a:pPr>
            <a:r>
              <a:rPr lang="ru-RU" dirty="0" smtClean="0"/>
              <a:t>Ф</a:t>
            </a:r>
          </a:p>
          <a:p>
            <a:pPr marL="514350" indent="-514350">
              <a:buNone/>
            </a:pPr>
            <a:r>
              <a:rPr lang="ru-RU" dirty="0"/>
              <a:t> </a:t>
            </a:r>
            <a:r>
              <a:rPr lang="ru-RU" dirty="0" smtClean="0"/>
              <a:t>     </a:t>
            </a:r>
            <a:endParaRPr lang="ru-RU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2483768" y="4509120"/>
          <a:ext cx="4464496" cy="1488165"/>
        </p:xfrm>
        <a:graphic>
          <a:graphicData uri="http://schemas.openxmlformats.org/presentationml/2006/ole">
            <p:oleObj spid="_x0000_s5122" name="Формула" r:id="rId3" imgW="144756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56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Тема Office</vt:lpstr>
      <vt:lpstr>Формула</vt:lpstr>
      <vt:lpstr>Точечный рисунок</vt:lpstr>
      <vt:lpstr>19.01</vt:lpstr>
      <vt:lpstr>Задание. Сократите дроби: </vt:lpstr>
      <vt:lpstr>Диофант «Арифметика»</vt:lpstr>
      <vt:lpstr>Дробная черта</vt:lpstr>
      <vt:lpstr>Исаак Ньютон  «Всеобщая арифметика» - 1707 г.</vt:lpstr>
      <vt:lpstr>Франсуа Виет (1540 – 1603)</vt:lpstr>
      <vt:lpstr>Рене Декарт (1596 – 1650)</vt:lpstr>
      <vt:lpstr>Чтобы сократить алгебраическую дробь, нужно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19.01</dc:title>
  <dc:creator>АЛЛОЧКА</dc:creator>
  <cp:lastModifiedBy>АЛЛОЧКА</cp:lastModifiedBy>
  <cp:revision>6</cp:revision>
  <dcterms:created xsi:type="dcterms:W3CDTF">2018-01-18T07:18:03Z</dcterms:created>
  <dcterms:modified xsi:type="dcterms:W3CDTF">2018-01-18T17:18:19Z</dcterms:modified>
</cp:coreProperties>
</file>