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5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EE5B2B-FD35-4E13-93F4-DA9704DBAE7C}" type="doc">
      <dgm:prSet loTypeId="urn:microsoft.com/office/officeart/2005/8/layout/vList2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56C9C11-CE8A-4455-826B-4243B6DA9C74}" type="pres">
      <dgm:prSet presAssocID="{4CEE5B2B-FD35-4E13-93F4-DA9704DBAE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1A37918-B3E7-4306-AE93-F1C92FA75DBC}" type="presOf" srcId="{4CEE5B2B-FD35-4E13-93F4-DA9704DBAE7C}" destId="{156C9C11-CE8A-4455-826B-4243B6DA9C7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1EAFE-FDC2-4CAC-B690-5C273443ADE5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E6DF6-C940-4C5C-886C-E05805A97A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E6DF6-C940-4C5C-886C-E05805A97A1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33732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Поэтапное изображения пейзажа</a:t>
            </a:r>
            <a:endParaRPr lang="ru-RU" sz="4800" dirty="0">
              <a:ln>
                <a:solidFill>
                  <a:srgbClr val="FF000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35259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002060"/>
                  </a:solidFill>
                </a:ln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«Весеннее утро»</a:t>
            </a:r>
            <a:endParaRPr lang="ru-RU" sz="6000" b="1" dirty="0">
              <a:ln>
                <a:solidFill>
                  <a:srgbClr val="002060"/>
                </a:solidFill>
              </a:ln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55576" y="548680"/>
          <a:ext cx="7772400" cy="1368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i="1" dirty="0" smtClean="0"/>
              <a:t>«Весеннее утро» в акварельной технике </a:t>
            </a:r>
            <a:r>
              <a:rPr lang="ru-RU" sz="4400" b="1" i="1" dirty="0" err="1" smtClean="0"/>
              <a:t>по-сырому</a:t>
            </a:r>
            <a:r>
              <a:rPr lang="ru-RU" sz="4400" b="1" i="1" dirty="0" smtClean="0"/>
              <a:t>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Весна.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В это время года в природе преобладают яркие желтые, зеленые и голубые тона.</a:t>
            </a:r>
            <a:br>
              <a:rPr lang="ru-RU" dirty="0" smtClean="0"/>
            </a:br>
            <a:r>
              <a:rPr lang="ru-RU" dirty="0" smtClean="0"/>
              <a:t>Художники в весенних пейзажах используют, как правило, чистые, несмешанные краски. Это особенно ценят любители писать акварелью. Обратите внимание, каким ярко-желтым</a:t>
            </a:r>
            <a:br>
              <a:rPr lang="ru-RU" dirty="0" smtClean="0"/>
            </a:br>
            <a:r>
              <a:rPr lang="ru-RU" dirty="0" smtClean="0"/>
              <a:t>бывает солнце в это время года и какие глубокие сиреневые и фиолетовые тени отбрасывают весенним утром все предметы. Постараться воспроизвести свежие краски весенней природы, не увлекаясь при этом белилами.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ru-RU" sz="4400" b="1" dirty="0" smtClean="0"/>
              <a:t>Этапы работы над пейзажем: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Этап № 1.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Выполнение рисунка карандашом: прорисовка основных элементов пейзажа, их композиционное размещение на листе.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Этап № 2.</a:t>
            </a:r>
          </a:p>
          <a:p>
            <a:endParaRPr lang="ru-RU" dirty="0" smtClean="0"/>
          </a:p>
          <a:p>
            <a:r>
              <a:rPr lang="ru-RU" dirty="0" smtClean="0"/>
              <a:t>Прокладка основного цвета неба, крон деревьев, земли по предварительно смоченному водой рисунку. Использование приема «вливание цвета в цвет».</a:t>
            </a:r>
          </a:p>
          <a:p>
            <a:endParaRPr lang="ru-RU" dirty="0" smtClean="0"/>
          </a:p>
          <a:p>
            <a:r>
              <a:rPr lang="ru-RU" dirty="0" smtClean="0"/>
              <a:t>Этап № 3.</a:t>
            </a:r>
          </a:p>
          <a:p>
            <a:r>
              <a:rPr lang="ru-RU" dirty="0" smtClean="0"/>
              <a:t>Обобщение и завершение работы. Детали можно дорисовать по сухому слою краски.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dirty="0" smtClean="0"/>
              <a:t>Этап № 1</a:t>
            </a:r>
            <a:endParaRPr lang="ru-RU" sz="4400" dirty="0"/>
          </a:p>
        </p:txBody>
      </p:sp>
      <p:pic>
        <p:nvPicPr>
          <p:cNvPr id="6" name="Содержимое 5" descr="C:\Users\Ольга\Desktop\Последовательность выполнения Весенний пейзаж\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5328591" cy="396474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92280" y="6309320"/>
            <a:ext cx="1120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Пастухова Е.В.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dirty="0" smtClean="0"/>
              <a:t>Этап № 2</a:t>
            </a:r>
            <a:endParaRPr lang="ru-RU" sz="4400" dirty="0"/>
          </a:p>
        </p:txBody>
      </p:sp>
      <p:pic>
        <p:nvPicPr>
          <p:cNvPr id="6" name="Содержимое 5" descr="C:\Users\Ольга\Desktop\Последовательность выполнения Весенний пейзаж\3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48669"/>
            <a:ext cx="4038600" cy="277829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Содержимое 6" descr="C:\Users\Ольга\Desktop\Последовательность выполнения Весенний пейзаж\5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708920"/>
            <a:ext cx="4176464" cy="279916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308304" y="6237312"/>
            <a:ext cx="1128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Пастухова Е.В.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Ольга\Desktop\Последовательность выполнения Весенний пейзаж\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855335" cy="266187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Рисунок 6" descr="C:\Users\Ольга\Desktop\Последовательность выполнения Весенний пейзаж\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3957451" cy="261835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" name="Рисунок 7" descr="C:\Users\Ольга\Desktop\Последовательность выполнения Весенний пейзаж\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645024"/>
            <a:ext cx="3816424" cy="268150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9" name="Рисунок 8" descr="C:\Users\Ольга\Desktop\Последовательность выполнения Весенний пейзаж\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789040"/>
            <a:ext cx="3888432" cy="2487935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164288" y="6381328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Пастухова Е.В.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dirty="0" smtClean="0"/>
              <a:t>Этап № 3</a:t>
            </a:r>
            <a:endParaRPr lang="ru-RU" sz="4400" dirty="0"/>
          </a:p>
        </p:txBody>
      </p:sp>
      <p:pic>
        <p:nvPicPr>
          <p:cNvPr id="5" name="Содержимое 4" descr="C:\Users\Ольга\Desktop\Последовательность выполнения Весенний пейзаж\1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36912"/>
            <a:ext cx="4038600" cy="2812092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6" name="Содержимое 5" descr="C:\Users\Ольга\Desktop\Последовательность выполнения Весенний пейзаж\11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36912"/>
            <a:ext cx="4038600" cy="282583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948264" y="6309320"/>
            <a:ext cx="1128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Пастухова Е.В.</a:t>
            </a:r>
            <a:endParaRPr lang="ru-RU" sz="11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Пастухова Екатерина Вениаминовна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C:\Users\Ольга\Desktop\Последовательность выполнения Весенний пейзаж\13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8595" r="8595"/>
          <a:stretch>
            <a:fillRect/>
          </a:stretch>
        </p:blipFill>
        <p:spPr bwMode="auto">
          <a:xfrm rot="431908">
            <a:off x="3042615" y="880409"/>
            <a:ext cx="5579052" cy="452111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</TotalTime>
  <Words>60</Words>
  <Application>Microsoft Office PowerPoint</Application>
  <PresentationFormat>Экран (4:3)</PresentationFormat>
  <Paragraphs>25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Поэтапное изображения пейзажа</vt:lpstr>
      <vt:lpstr> «Весеннее утро» в акварельной технике по-сырому.</vt:lpstr>
      <vt:lpstr>Этапы работы над пейзажем:</vt:lpstr>
      <vt:lpstr>Этап № 1</vt:lpstr>
      <vt:lpstr>Этап № 2</vt:lpstr>
      <vt:lpstr>Слайд 7</vt:lpstr>
      <vt:lpstr>Этап № 3</vt:lpstr>
      <vt:lpstr>Выполнила: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Вениаминовна</dc:creator>
  <cp:lastModifiedBy>Ольга</cp:lastModifiedBy>
  <cp:revision>12</cp:revision>
  <dcterms:created xsi:type="dcterms:W3CDTF">2018-12-31T05:53:22Z</dcterms:created>
  <dcterms:modified xsi:type="dcterms:W3CDTF">2019-04-24T20:47:55Z</dcterms:modified>
</cp:coreProperties>
</file>