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9" r:id="rId4"/>
    <p:sldId id="278" r:id="rId5"/>
    <p:sldId id="279" r:id="rId6"/>
    <p:sldId id="280" r:id="rId7"/>
    <p:sldId id="281" r:id="rId8"/>
  </p:sldIdLst>
  <p:sldSz cx="12192000" cy="6858000"/>
  <p:notesSz cx="6858000" cy="9144000"/>
  <p:custDataLst>
    <p:tags r:id="rId1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24" autoAdjust="0"/>
    <p:restoredTop sz="94434" autoAdjust="0"/>
  </p:normalViewPr>
  <p:slideViewPr>
    <p:cSldViewPr snapToGrid="0">
      <p:cViewPr>
        <p:scale>
          <a:sx n="77" d="100"/>
          <a:sy n="77" d="100"/>
        </p:scale>
        <p:origin x="-30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D10D60-74ED-4ABC-8BE8-88831C7D3DB3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224747-ADE0-456B-B61A-9011C8292B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5920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5CD93E-7A3F-45C3-AF4B-A346544EC2F3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237E69-DED5-4830-82F4-6C82E7006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7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37E69-DED5-4830-82F4-6C82E700664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7720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37E69-DED5-4830-82F4-6C82E700664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090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37E69-DED5-4830-82F4-6C82E700664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773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37E69-DED5-4830-82F4-6C82E700664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5077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37E69-DED5-4830-82F4-6C82E700664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6697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37E69-DED5-4830-82F4-6C82E700664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8092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37E69-DED5-4830-82F4-6C82E7006645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155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AB74F-8F71-4072-8BD3-5FD0FDB68BF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D779-690C-4A3E-924F-0C7E31685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9214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AB74F-8F71-4072-8BD3-5FD0FDB68BF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D779-690C-4A3E-924F-0C7E31685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602667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AB74F-8F71-4072-8BD3-5FD0FDB68BF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D779-690C-4A3E-924F-0C7E31685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056710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AB74F-8F71-4072-8BD3-5FD0FDB68BF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D779-690C-4A3E-924F-0C7E31685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67943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AB74F-8F71-4072-8BD3-5FD0FDB68BF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D779-690C-4A3E-924F-0C7E31685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9558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AB74F-8F71-4072-8BD3-5FD0FDB68BF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D779-690C-4A3E-924F-0C7E31685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504536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AB74F-8F71-4072-8BD3-5FD0FDB68BF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D779-690C-4A3E-924F-0C7E31685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328594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AB74F-8F71-4072-8BD3-5FD0FDB68BF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D779-690C-4A3E-924F-0C7E31685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9087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AB74F-8F71-4072-8BD3-5FD0FDB68BF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D779-690C-4A3E-924F-0C7E31685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737564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AB74F-8F71-4072-8BD3-5FD0FDB68BF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D779-690C-4A3E-924F-0C7E31685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60831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AB74F-8F71-4072-8BD3-5FD0FDB68BF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4D779-690C-4A3E-924F-0C7E31685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237583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0AB74F-8F71-4072-8BD3-5FD0FDB68BFC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4D779-690C-4A3E-924F-0C7E31685F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574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611" y="3420533"/>
            <a:ext cx="2935398" cy="2770202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391" y="111423"/>
            <a:ext cx="1882432" cy="2767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7025" y="1752569"/>
            <a:ext cx="9121422" cy="287141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Использование уменьшительно-ласкательных существительных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презентация к занятию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5325035"/>
            <a:ext cx="10484224" cy="1021977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3600" dirty="0" smtClean="0">
                <a:solidFill>
                  <a:srgbClr val="00B050"/>
                </a:solidFill>
              </a:rPr>
              <a:t>Автор: воспитатель </a:t>
            </a:r>
            <a:r>
              <a:rPr lang="ru-RU" sz="3600" dirty="0" err="1" smtClean="0">
                <a:solidFill>
                  <a:srgbClr val="00B050"/>
                </a:solidFill>
              </a:rPr>
              <a:t>Углина</a:t>
            </a:r>
            <a:r>
              <a:rPr lang="ru-RU" sz="3600" dirty="0" smtClean="0">
                <a:solidFill>
                  <a:srgbClr val="00B050"/>
                </a:solidFill>
              </a:rPr>
              <a:t> Анастасия Александровна</a:t>
            </a:r>
            <a:endParaRPr lang="ru-RU" sz="3600" dirty="0">
              <a:solidFill>
                <a:srgbClr val="00B05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22108" y="111423"/>
            <a:ext cx="1832910" cy="2300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9862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9244" y="365126"/>
            <a:ext cx="10484556" cy="86536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Жил-был в одной сказочной стране гном. 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4090" y="797808"/>
            <a:ext cx="4869744" cy="6111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4277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4089" y="587022"/>
            <a:ext cx="11015133" cy="459457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Гномик был очень маленький. Все, что его окружало тоже было маленьким. Давай посмотрим и расскажем, как жил гномик, а ты поможешь. А потом мы сходим к нему в гости. На картинках будут те предметы, которые окружали гномика, но так как предметы эти были очень маленькие, называть их нужно будет ласково. Итак, начнем наш рассказ.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6965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918402"/>
          </a:xfrm>
        </p:spPr>
        <p:txBody>
          <a:bodyPr>
            <a:noAutofit/>
          </a:bodyPr>
          <a:lstStyle/>
          <a:p>
            <a:r>
              <a:rPr lang="ru-RU" sz="2000" dirty="0" smtClean="0"/>
              <a:t>Гномик был совсем маленький. Поэтому у него были маленькие уши, мы назовем их ласково…….. . Маленькие глаза, мы назовем их ласково…...... . Маленький рот, назовем его…… . Маленькая голова, назовем ее…… . Маленькие руки, назовем их……. . Маленькие ноги, назовем их…… . Маленькие пальцы, назовем их… . А как ласково мы назовем щеки гномика?........ </a:t>
            </a:r>
            <a:br>
              <a:rPr lang="ru-RU" sz="2000" dirty="0" smtClean="0"/>
            </a:br>
            <a:r>
              <a:rPr lang="ru-RU" sz="2000" dirty="0" smtClean="0"/>
              <a:t>А лоб?.......  А ресницы?......... А брови?.......... А волосы?........ А шею?...... </a:t>
            </a:r>
            <a:br>
              <a:rPr lang="ru-RU" sz="2000" dirty="0" smtClean="0"/>
            </a:br>
            <a:r>
              <a:rPr lang="ru-RU" sz="2000" dirty="0" smtClean="0"/>
              <a:t>А живот?......... А спину?......... На гномике была одежда и обувь. Назови ласково его брюки…….. .</a:t>
            </a:r>
            <a:br>
              <a:rPr lang="ru-RU" sz="2000" dirty="0" smtClean="0"/>
            </a:br>
            <a:r>
              <a:rPr lang="ru-RU" sz="2000" dirty="0" smtClean="0"/>
              <a:t>А рубашку……. . А бант……….. . А колпак……. . А ботинки…….. .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9121" y="2683859"/>
            <a:ext cx="3329933" cy="4174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4522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Жил гномик в доме. Но на картинке дом большой, а у гномика он был совсем маленький. Нажми на дом и посмотри какой он был на самом деле. Назови дом ласково, ведь он такой маленький.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8160" y="864863"/>
            <a:ext cx="6191426" cy="58429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1387" y="2909807"/>
            <a:ext cx="3768054" cy="35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6871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Вокруг домика стоял забор. Он тоже был совсем маленький. Нажми на забор и посмотри какой он был. Назови его ласково.</a:t>
            </a:r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6341" y="1214919"/>
            <a:ext cx="7823947" cy="55382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8891" y="2273081"/>
            <a:ext cx="4834217" cy="3421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9965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Гномик обычно шел в свой домик по дороге, которая шла от самого заборчика. Она была совсем маленькая, поэтому назовем ее…….</a:t>
            </a:r>
            <a:endParaRPr lang="ru-RU" sz="1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8470" y="773138"/>
            <a:ext cx="2731714" cy="257798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119" y="4695699"/>
            <a:ext cx="2894199" cy="20487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317598">
            <a:off x="5696228" y="1280913"/>
            <a:ext cx="2324100" cy="72066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4188" y="4216928"/>
            <a:ext cx="1643136" cy="2062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423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42 -0.02246 L 0.50183 -0.36111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313" y="-16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677f96685110478e5c23dec0b0e166fd25d6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9990</TotalTime>
  <Words>248</Words>
  <Application>Microsoft Office PowerPoint</Application>
  <PresentationFormat>Произвольный</PresentationFormat>
  <Paragraphs>15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Использование уменьшительно-ласкательных существительных презентация к занятию </vt:lpstr>
      <vt:lpstr>Жил-был в одной сказочной стране гном. </vt:lpstr>
      <vt:lpstr>Гномик был очень маленький. Все, что его окружало тоже было маленьким. Давай посмотрим и расскажем, как жил гномик, а ты поможешь. А потом мы сходим к нему в гости. На картинках будут те предметы, которые окружали гномика, но так как предметы эти были очень маленькие, называть их нужно будет ласково. Итак, начнем наш рассказ.</vt:lpstr>
      <vt:lpstr>Гномик был совсем маленький. Поэтому у него были маленькие уши, мы назовем их ласково…….. . Маленькие глаза, мы назовем их ласково…...... . Маленький рот, назовем его…… . Маленькая голова, назовем ее…… . Маленькие руки, назовем их……. . Маленькие ноги, назовем их…… . Маленькие пальцы, назовем их… . А как ласково мы назовем щеки гномика?........  А лоб?.......  А ресницы?......... А брови?.......... А волосы?........ А шею?......  А живот?......... А спину?......... На гномике была одежда и обувь. Назови ласково его брюки…….. . А рубашку……. . А бант……….. . А колпак……. . А ботинки…….. .</vt:lpstr>
      <vt:lpstr>Жил гномик в доме. Но на картинке дом большой, а у гномика он был совсем маленький. Нажми на дом и посмотри какой он был на самом деле. Назови дом ласково, ведь он такой маленький.</vt:lpstr>
      <vt:lpstr>Вокруг домика стоял забор. Он тоже был совсем маленький. Нажми на забор и посмотри какой он был. Назови его ласково.</vt:lpstr>
      <vt:lpstr>Гномик обычно шел в свой домик по дороге, которая шла от самого заборчика. Она была совсем маленькая, поэтому назовем ее…….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 Золотарева</dc:creator>
  <cp:lastModifiedBy>Lenovo</cp:lastModifiedBy>
  <cp:revision>154</cp:revision>
  <dcterms:created xsi:type="dcterms:W3CDTF">2014-08-13T19:42:25Z</dcterms:created>
  <dcterms:modified xsi:type="dcterms:W3CDTF">2019-04-23T21:41:27Z</dcterms:modified>
</cp:coreProperties>
</file>