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5" r:id="rId2"/>
    <p:sldId id="266" r:id="rId3"/>
    <p:sldId id="267" r:id="rId4"/>
    <p:sldId id="270" r:id="rId5"/>
  </p:sldIdLst>
  <p:sldSz cx="12192000" cy="6858000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434" autoAdjust="0"/>
  </p:normalViewPr>
  <p:slideViewPr>
    <p:cSldViewPr snapToGrid="0">
      <p:cViewPr>
        <p:scale>
          <a:sx n="77" d="100"/>
          <a:sy n="77" d="100"/>
        </p:scale>
        <p:origin x="-30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10D60-74ED-4ABC-8BE8-88831C7D3DB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24747-ADE0-456B-B61A-9011C8292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92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CD93E-7A3F-45C3-AF4B-A346544EC2F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37E69-DED5-4830-82F4-6C82E7006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035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230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773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733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21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0266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567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794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55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0453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2859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908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3756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083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3758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7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url?sa=i&amp;rct=j&amp;q=&amp;esrc=s&amp;source=images&amp;cd=&amp;cad=rja&amp;uact=8&amp;docid=plRV1qyjIPh-2M&amp;tbnid=oKnIt6wVeo2_hM:&amp;ved=0CAUQjRw&amp;url=http://popovmebel.ru/catalog/furniture-accessories/wall-clock/&amp;ei=Gr_tU-_FAsr4yQO80ICABg&amp;bvm=bv.73231344,d.bGQ&amp;psig=AFQjCNEMJzI-7Yij4wGTMY7ODx8_ZZT67g&amp;ust=1408176094300679" TargetMode="External"/><Relationship Id="rId13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hyperlink" Target="http://www.google.ru/url?sa=i&amp;rct=j&amp;q=&amp;esrc=s&amp;source=images&amp;cd=&amp;cad=rja&amp;uact=8&amp;docid=RfA7D7i2JKzj5M&amp;tbnid=zuOjyZcoXfem9M:&amp;ved=0CAUQjRw&amp;url=http://www.7cont.ru/good/44501/&amp;ei=kb7tU7GdNcOaygOTk4HQAg&amp;bvm=bv.73231344,d.bGQ&amp;psig=AFQjCNEMJzI-7Yij4wGTMY7ODx8_ZZT67g&amp;ust=1408176094300679" TargetMode="External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openxmlformats.org/officeDocument/2006/relationships/hyperlink" Target="http://www.google.ru/url?sa=i&amp;rct=j&amp;q=&amp;esrc=s&amp;source=images&amp;cd=&amp;cad=rja&amp;uact=8&amp;docid=7suvcarPYiKIVM&amp;tbnid=fVkR4rKlIvn95M:&amp;ved=0CAUQjRw&amp;url=http://divan-asm.ru/mebel/divan-evroknizhka/&amp;ei=sb_tU4qoHcLIyAPD5oCwCg&amp;bvm=bv.73231344,d.bGQ&amp;psig=AFQjCNFb2H6DNyDxn0VlaoM4C4pqJk5sQg&amp;ust=1408176419296128" TargetMode="External"/><Relationship Id="rId4" Type="http://schemas.openxmlformats.org/officeDocument/2006/relationships/image" Target="../media/image15.png"/><Relationship Id="rId9" Type="http://schemas.openxmlformats.org/officeDocument/2006/relationships/image" Target="../media/image18.png"/><Relationship Id="rId1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media" Target="../media/media5.mp3"/><Relationship Id="rId13" Type="http://schemas.openxmlformats.org/officeDocument/2006/relationships/notesSlide" Target="../notesSlides/notesSlide3.xml"/><Relationship Id="rId18" Type="http://schemas.openxmlformats.org/officeDocument/2006/relationships/image" Target="../media/image27.png"/><Relationship Id="rId3" Type="http://schemas.microsoft.com/office/2007/relationships/media" Target="../media/media2.mp3"/><Relationship Id="rId21" Type="http://schemas.openxmlformats.org/officeDocument/2006/relationships/image" Target="../media/image30.png"/><Relationship Id="rId7" Type="http://schemas.openxmlformats.org/officeDocument/2006/relationships/audio" Target="../media/media4.mp3"/><Relationship Id="rId12" Type="http://schemas.openxmlformats.org/officeDocument/2006/relationships/slideLayout" Target="../slideLayouts/slideLayout6.xml"/><Relationship Id="rId17" Type="http://schemas.openxmlformats.org/officeDocument/2006/relationships/image" Target="../media/image26.png"/><Relationship Id="rId2" Type="http://schemas.microsoft.com/office/2007/relationships/media" Target="../media/media1.mp3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audio" Target="NULL" TargetMode="External"/><Relationship Id="rId6" Type="http://schemas.microsoft.com/office/2007/relationships/media" Target="../media/media4.mp3"/><Relationship Id="rId11" Type="http://schemas.openxmlformats.org/officeDocument/2006/relationships/audio" Target="../media/media6.mp3"/><Relationship Id="rId5" Type="http://schemas.openxmlformats.org/officeDocument/2006/relationships/audio" Target="../media/media3.mp3"/><Relationship Id="rId15" Type="http://schemas.openxmlformats.org/officeDocument/2006/relationships/image" Target="../media/image24.png"/><Relationship Id="rId10" Type="http://schemas.microsoft.com/office/2007/relationships/media" Target="../media/media6.mp3"/><Relationship Id="rId19" Type="http://schemas.openxmlformats.org/officeDocument/2006/relationships/image" Target="../media/image28.png"/><Relationship Id="rId4" Type="http://schemas.microsoft.com/office/2007/relationships/media" Target="../media/media3.mp3"/><Relationship Id="rId9" Type="http://schemas.openxmlformats.org/officeDocument/2006/relationships/audio" Target="../media/media5.mp3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3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домике у гномика была кухня и комната. Так как они были маленькие, кухню мы назовем…….., а комнату…........ . Давай посмотрим что было у гномика на кухоньке. Не забывай называть предметы ласково, они ведь были маленькие.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73" y="1960098"/>
            <a:ext cx="2479116" cy="23088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128" y="1833959"/>
            <a:ext cx="1847850" cy="2466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011" y="1560647"/>
            <a:ext cx="1047158" cy="26178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713" y="4683307"/>
            <a:ext cx="2476701" cy="14045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877" y="4538384"/>
            <a:ext cx="2402781" cy="131204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6689" y="4974362"/>
            <a:ext cx="2480323" cy="13543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3981" y="4406360"/>
            <a:ext cx="2095430" cy="154949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003" y="4886397"/>
            <a:ext cx="2170226" cy="160480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6589" y="4444462"/>
            <a:ext cx="1938434" cy="134254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146" y="1869602"/>
            <a:ext cx="2030624" cy="155229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645" y="2481166"/>
            <a:ext cx="2030624" cy="155229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1602" y="2004221"/>
            <a:ext cx="2278713" cy="155823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78425" y="3307080"/>
            <a:ext cx="2936366" cy="160341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769946" y="4929394"/>
            <a:ext cx="2647950" cy="1724025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865" y="1863582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254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А теперь давай посмотрим что было в комнатке у гномика. Назови все предметы ласково.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088" y="1792373"/>
            <a:ext cx="1403797" cy="24753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5250" y="1872385"/>
            <a:ext cx="3907184" cy="22936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926" y="1709416"/>
            <a:ext cx="1994348" cy="2558291"/>
          </a:xfrm>
          <a:prstGeom prst="rect">
            <a:avLst/>
          </a:prstGeom>
        </p:spPr>
      </p:pic>
      <p:sp>
        <p:nvSpPr>
          <p:cNvPr id="10" name="AutoShape 4" descr="data:image/jpeg;base64,/9j/4AAQSkZJRgABAQAAAQABAAD/2wCEAAkGBxQSEhUUEBQUFRQUFxUVFRcXFBQUFBcUFRQWFhQWFRcYHCggGBolHBQVITEhJSksLi4uFx8zODMsNygtLisBCgoKDg0OFBAPFCwcFBwsLCwsLCwsLCwsLCwsLCwsLCwsLCwsLCwsLCwsLCwsLCwsLCwsLCwrLCwsKywsNzcsLP/AABEIAOEA4QMBIgACEQEDEQH/xAAbAAACAgMBAAAAAAAAAAAAAAAABQQGAQIDB//EAE8QAAIBAwEFBAUIBQcJCQEAAAECAwAEESEFBhIxQRNRYXEiMoGRoQcUQmJyscHRI1KCkvAzQ1N0g6KyFRYkk7O0wtLhJTRjZHOUo8PTRP/EABYBAQEBAAAAAAAAAAAAAAAAAAABAv/EABwRAQEBAAIDAQAAAAAAAAAAAAABEQIxIUFREv/aAAwDAQACEQMRAD8A9xooooCiiigKKKKAooooCio1xfImmcnuGp/Ie2oUm0XPqgKP3j+VA2rlJcIvrMo9opK/E3rMT5nT3cvhQsYFA1baEY+lnyDH3YGtYG0Y+8/ut+VLQKzRTE7RTvP7rflWwvo/1h7QR99LKKIcpIG9Ug+RBrekRQd1dY5GX1WPkdR8fwoHFFQI74/SXPiv5H86lxTK3qnP3+0UHSiiigKKKKAooooCiiigKKKKAooooCiiigKKKXXm0Pox6nq3MDvx3n4UEq6u1Tnz6Acz+XnSua7d+vCO4fietcVTXJ1J5k866haK0SPFbgVswwCWIAGpJOAB4k8qrV/vrbq3Z2yvdS/qxKSo8WbGg8eVE1Y61dgBliAO8kAe81TJZNq3P0obND0UdrLjxwcA/teyuA3FRzm6nuZz14pOBfcuvxq4mrVcbetk9e4hH7an7qgvvpYjncx/3j+FQIdybNeVvGfFgXP94mpQ3atxygiH9mn5Uw2u0e+VieVzH7eIfeKnW22reT+TnibykXPuzSSfdO3bnbwn+zT8qU3W4Nq3KHg+wzp9xxTDav4ashq8vO6c8Gtndzx9yseNPhg11j3n2na/95gS6jHN49Hx34Az8DTD9PTlet9Dz59CNCKqWwN+LS69FX7OTkUk9E57geWfDnVmDVFMYrkj1vSHf19vf/HOpkbhhkHNJ45a7xtjVTg/A+dAzorjBOG8D1H5d9dqAooooCiiigKKKKAooooCiil+0br6C/tHuHcPGg5316SSqaAaE9c9wqIiUIvuqQkdFaolItv70xWzCKNTPcNosSakH6xHLy9+OdQNr7wy3MjWuzemktwfUQHnwkcz3Y1PTA9Kp2wtgRWqngy0jevI2rv5noPqjSrjOk52HcXhD7SlITmtvEeFB9thzPl+8asVhs6OFOCFFRR0UADzPefE0n23tmVL20t4kYRvIO3lIwvpRytHEhPrE9mzHHIKO+n+0LnsYnk4Hk4FyEQcTueSqo7ySB4c6o6COtxHSfci8mntBJc47Yy3CuBjClLiRAi45hQoAPhT8CgrzbeQ362SDiPZSSSt0QrwcEeeXEQ/ER0BXvqBb3t3fZeyaK3tQSqTSRmeWfhOC8cfEqrHkEAkknGambXsUa+t1A4RLBfhymFYl1tkLZH0sADPPQd1P7K0WGNIoxhI1VEHcqgAD3Cgq1zeXdjh7xorm2yBJLHEYJYATgSOnEyvGCRkjBGc4IqzGKom9EsaWdw02CnYyBhz4uJSoUDqSSAB3mum79u6Wtuk38okMKyfbWNQ3xBoNntwahz7PBpwVqrb1bRmSe1ihRhG08Hby4wvA8vAsSH6TMQScclH1hTQq29upDPrInpdHX0ZB+0OfkaR21/f7L5k3dqOhz2ka/EjzGR4CvT5Yc0su7LuojO728MF7Hx27509JTgOvmO7xGlOUkry3bG7LxyfOLBuxuFOcA8KSd+eisfcetWTc7fBbvMUy9ldJo8Z04iOZUd/XHtGRyliyrup4vAjkfGp0E2dDz+/xFJ43qWrcXmORqNGdFcreXiGuhHP8660QUUUUBRRRQFFFFBHvbjgXT1joPz9lKAP+via6XM3GxPTkvl3+2iNaK3jSqrt/aEl3IbOzbhUf94mGoVc4Kr351GOpB6A5m72bUZAtvb6zz+iNfVU8yT0yAdegBPdUrYeyltohGup9Z2xq7kasfDoB0AAqxkbL2ZHbxiOFcKPazMebMerHvqYBW/DWyrVCDeVf0lh4Xi/7vcVYVFJt4o/TsvC7T/Yz08AoK/uQP8ARm/rN9/vs9P6Sbmx4t3H/mr7/fZ6e4oEW0R/2hZ/+lefdb1O2vtWO2QNKTljwxoql5ZH6JGg1ZvgOZwNa6zWCtNFMSeKJZFUacJEvBxZ0+oMe2kbbon5w9yL27Erjhzi1YImc8EQeA9mveBzwM5qDrbbLluXSa/AVUYPDaghkjYerJOw0llHQD0F6ZI4qsFJYdiTBgTtC7YAglSlnhgDyOIAcHwNO6qtcUi3tHoW/wDXLT/bCn9I97R+jg/rln/t1qBuy1wkjqURWjLVQkvbXuql7z7vdqRLAezuY8cDg8PFjUI5HwPQ16RJHmk20LXqKqUu3G3q+eKY5xwXUWkiEYLY0LAd46jxBGhq3RPivJt6LCSN1vLXKzw6tgeui9cdWUZ8xkd1eg7tbbS8t0mjxro6g54XxqPLqPAis2LKsityYcx8fCp0b5AI60pt5Km27YOOh5ef8fxrUVLooooCiiigKibSlwuBzbT2fS/L21LpPfS8TnuX0R59fjp7KDigra6uFijaR+SDPn3AeZwPbW0K1Wt8ZDNLBZIf5U8cpHSMA5/uhvay0Kh7InCJLtG6yWk9GFRqxVmCosY6tI3CAO4L41YNibQM1rDPJwoZIllfXCrxLxEZPQd57qnLEoAUKMLjhGNBw+rjuxVH3bgF5HawSjNvb2tvLIh9WWaQHslcfSRFjLcJ0JZe6tIfpvfan1GlkX9eK2uJYv8AWIhUjxBpzs+/inTjgdZEyRlSCARzB7iO4613TQADpy8PKq7vJH82db2IcJDxR3QGglgkcRlm73jLhw3PAYcjQWCaBX4eJQeBg65+iwBAYeOCffXUCsDnW1Bygt1QEIoUFmYgDA4nYu7eZZiT4mue0bwQxPKwZhGpchRliAM6VIrjeW3aLw8TpqCGjcowIORgj7joaKVW+8QfGIn4QFMr9pB2USufQYv2mGBXD+jnCsM6nFQJN+rcQiYLIVZ5VAzErYiUOz+k4GCrKQM8R4gMZ0qcm6luFZB2oRxwyqJG4ZdSSZB1JyQSMaYHQY2n3WtndnKHLFjoxAVm7HLRgeo3+jxEEcsHvNQc7veiKOJpGDYExgVSY0Z3DBWK8bABQSckkY4TXK53sEfGWtpyI4VuHIa2YCJgcNkTa+qw0znh0zpXdt1oTpxTYErTAdqcLK5csy92TI3vqVJsKJg4bjbtUijclyWZIiSgz5s2e/JoJFlctIMtE8WmcOYyef1GbXr7a6zQK+A6hgGVhkA4ZTlWHiCMg11oqjWl+3tpra28kzAtwAcKjm7sQsaDxZmUe2mJrlcW6uAHVWAKsAwDAMpDKwB6ggEHoRQVeHdeSYB9oXM7StqY4ZpLe3iz9BFjILY5cTEk46VCuo5bCWINK81nM6wntSXmt5XOIiJObxMfRIbVSQc1dyKqu+xE3Y2aayzSxSED+bgglWWSVu4egFHezAURy2lbYqm7BvP8m7Q4CcWt1+6j5+HCTn7LHur0naUOQa8+3x2V2sLAeunpx/bXOntGR7aqV6ipwamxnI8f4xVN3A2187so3Jy6fo378qBwk+a49uatls9YbNYn4gD/ABnrW9RrVsEjv1H3H8Kk0QUUUUGsr8IJ7gT7qRDx58z5nnTTabYjPiQPjr8AaWINaCTENNaqO7H6e5ubpu/so/AaM2PZ2Q/ZNP8AeK57K0mbkeHhHm5C/jUDdO34LSLvcGQ+chL/AHED2VYhzVF3Nn+bC1aU4ivLW3jVzoq3MIcBGPTjRvR7zGRzIq8g1Dt9jwi3W2KB4VQR8MmHyo5cWefnVDGq7vdL23Z2MZzJO8bSAfzdrHIryyP3ZC8C95bwON491+HAivL6OMfzYnVwB3B5UaQD9qmOydjQ2wYQqQXOZHZmklkboZJHJZvadOmKggb53t5FAX2dGksoZSytzMYOWCLpxMeWMg4zjJxSLZHyrWckDvcFoJotJIGBLls4xFp6eumNCOoHOr0wqgJsuK42+zPGmLS2ST1Rl5pHIR3/AFuEHTPIgUEj/Obakvp22zFWLAK/OJ1jlYH6gPoHwNTd3t9hNN81vIJLO6IysbkNHKOvYyDRj4e4nWrXiqf8qOzFksJJB6MtsPnELj1keIhtD4gEe7uoq5iioGxL7t7eGY6GWKOQ+boGP31OzVGJHCgsxAVQSSeQAGST7KW7t7divoFuLfj7NiwHGvC2VODp1Geoqt/KztR0sxbQaz30i20Y68LEdofLBC/t1atibMW1t4reP1YUVAe8gekx8Scn21BNorAoqjNamqlvP8o1jZZV5e1lH81Dh2B7mPqp7Tnwqpy7U21tYFbWEWFq+QZHyJGQ6HDEcRyD9BRy9aoLDvZ8oEEDNDDNEJF0llfLxw+CovpTy/UXQfSZap2zd6rqYuuxLOWR5D+mvbkBpHYaZY/yaAZ0TJAHJase7fyQWVvhrjiupPr+hED4Rqdf2ifKrbs7dm1t2DQQJGy5wV4hjIwcDONaIXbsWF3Db8O0JlnmLM3EuThWwQmSBnBzyAAzjpS/a8NXCVaQbah0rUKpnyeXHzfaM9sdEnHaIPHVxj/5B7BXqkR1rxnbUpt720uBph+FvIEN9wf317KeelZpxMEbVT4j46fjU6lqDKkUwjbIB7wD386itqKKKBftY+oPEnx0GP8Ai+6ocIqTtY+ko7g3xI/5aj29Ai+USTFoFH03A9ysfvxTiGPhVVHJQFHsGPwpF8oAyLZe+Uf4ox+NWAmtRETae04raMyXDhEGBk5ySeSqBqzHoACaW/53RgcT298kf9I1pJwAd7AZZR4laj7NiFxtG4ll1Fl2cECnUI7xCWaUD9Yh0UHoFPfVrU0HO0uUlRZImV0cZVlIZWHeCK7Cqzs+IW20ZIY9IrmFroINFSaORY5mUdA4kQkcsqT1qzCgyaoO9pewvo9pIjPAY/m94qjLLHxcUcwHXhPPy8avooZM86ggbN23b3EYkgnidCM5Drp9oHVT4HFeefKjvaJoZLLZ2bmVlJnaEdosUKnLgsuRxHGNOQz1xVnvvk12ZM/G9qgbOTwNJGpPiqMB8Ke7K2LBap2dtEkS8yEXGT3sebHxNFJNw97bS9hRLVuFokVTC5AkVUUKD9ddB6Q9uKs5NUDfP5OUnf5zYv8ANbxcsHTKo7fW4dVb6w79QaU7L+UO9tlki2jZu80BjUyIVVX7Ti4C4654DqmQcHQYpbJ2dmmzf+0NuyS84NmJ2Ufcbl8hyO/Hp/uLXoFzOqKXkZURdWZiFUDvJOgryKw3tu4VNls6xaW84mkupnA7M3Ex7R39E4K+l6LMw0C6VNg+Ta7vmEu27x3wciCI+ivhxY4V0yDwqftUlDHb3ys2sbdlZI97OThViB7Mt3BsEt+yD50r/wAg7a2rrfTixt2/mYx6ZHcVBzy/Xb2V6HsHdy2s14bWFI+hIGXb7Tn0m9pprigqm7PyfWNjgxRB5B/Oy4kkz3rpwp+yBVqxWcUVRjFJLva86sypYXEgBIDrLaBWHeA0wIHmBTw1Gv4GeNkSRomYECRQCy56rnTNAk2HvAbqSaP5vLF2BCOztCy9oQCYwY3YFgDr3cjrXbaseVNKrJZNlpHFKUls+IRrMqdnLE8jYU3ABIkV3bWQYILZI1yHl+uhpEeU7/RfoQ36siH3nh/4q9V2LcdpbQSfrRRk+fAM/GvOt+oM20nhwn3OD+FXjcps7Ptj/wCHj3Mw/CnIiy25qdan0R4ZHuJH4VAtqm2jZXyLD41lXeiiigV7V9cfZ/GuFtXba3rr4qfgR/zVwt6Cu/KC3D81boJf+OM/hVgNIflKizaow5pJ96Nj4gU6gkDKrDkwDDyIz+NaiK9es1lcyXPA721wqC47NS7wyxjhWbgXVkKYVsAkcINSpt+NnIhc3tuVAzhZAz+xFyxPhiniUm25sQ3MkaFY1t8l7ggDtJuEjggOmezJ9JjnUKF6mg57s8VzK1+6lFkjWK1RtHFsG4zI46NI2DjoqrVlrAFbCgKzWBWaKKwazWKI0cVRt7N3vnd3HDDIYnaIvcMBxL2Mb/oAQCDxF3kAII0D89MXvFJN1B2omuz/AP1PmPwtYspb48GHHJ/bVLJZlXcTtk7LW3j4FJbUszHmzNzPgMYAHQADpU4CtqKSYgoooqqKxWaxQJd8bh4rVpI2ZezkgeQqcEQLcRmfXu7Pjz4ZpwT3cqJEDAhgCCCCCMggjBBHUVXYdlXVt6FnLE8A9SK4WTiiHREmQ5KDoGUkcuLFRBv86jZ13xa8UMiKOpkccEajvJdlA8cVKkBEah9WCqG+0BhvjUSPYsssiS38qSdkeKKGJCkCP0kbiJaVx0JwBzAzrUy/OlWChb8yYt5PHhHvYCrjuUmNn2w+pn3ux/GqB8oUv6Hh/WkQe5uI/wCGvTNhQdna26H6MUefPgBP305E7Nrap9ouF8yx+NQbYVPtR6I9p95J/Gsq60UUUC/a66Ke4ke8Z/AVBiOtNtoJmNvAZ92v4UmjNBx3rt+0s5R1UBx+wQx+Gagbo3HHaRd6AxnzjJX7gD7asUYDAhuRBB8iMH4GqRug5hnuLVuatxr44wj49gjP7VWIty11WuANdRryqhRcb12qOys7EISskixSvBGw0ZZJlUohHXJ064p4rAjIOQeRGoI6EV53sffeysrUW1zIontlMUka+n2rjOXVx6BEhPESxGCx4sYNW7dS1MVnboxUlYlHosGQdQqsPWVQQoP1agbiisVmqCg0GigS72SEwiCNisl24tkIOGVXBM0gPQrEsjA94FOYYlRVVAFVQFUDkFUYUDyAFJbMdteyyfQtV+bx89ZpAslw3ccL2CA9/aCnhoCs1is0BRRWKKzWKKxQBqDZ7UimeZIm4jAwjkxyDleLhB6kAjPcdOYNLtu7RkeQWdocTOvFNLzFtAdOPuMrckU+Lcl1gbl2MdvPtCKFeFEmtwBzOtnCSWJ1ZiSSSdSSTURZ5DSjab6GmkppBtiXStQeebzJ291bQDUs+T+0Qg+9vdXsjDGg5AYHkOVeVbiwfOdqvNzSANg9PRBRf7zOfZXqo1NZpxSYjgE91MY0wAO4Ae6oMS8h4j4a/hTCooooooCkEsfAxXuOnkeXw09lP6X7Vh5OOmh8unx++gjwNVN35Q2tzDeoCV5SAdcDDjzMZ08UFWyNqxtjZ4uYHiOhYZU/quNVPv8AgTSJWkUgYBlOQQCCORBGQR7KQ7zs00ttZBmRLjtZJ2UlWMEAXijVhqONnQEjpxVC3I2gV4rSbKvDngB59mDhk80bTyZaZbyWUpaC5tlDzWzOezJ4e1hkXhmiDHQMcKwJ0yo760HVps+KOMRxRRpGBgIqKFx5Y1pDZ2wsr6OGAcNteJKwiHqRXEIDMYx9FXRjlRplc9azHv3ZY/SSPFJ1hkhlWYHqvAFJY/ZyKzslZLu6F3LG8MMKPHapIOGVzLw9rPIn0AQoVVOuOInGaC0VmtRW2D3GgDUPa1+LeCSYgt2algo5s3JEHizFVHialkUm2l+muYIOaxf6XMND6hK2ykeMuXH9XoJewNnm3t0jYgvq8rD6U0jGSZva7MfdTCtZM4ODg4OCRnB6HHWl4guf6VBr+pxHGoxyAyM5zjUjkKKZUVEs4pVP6STjHD3KPSzqcBRpjlr3+yXQFFGa5vOo0ZlB8WA++g3qub6b0pYxqOKMTzHghWRwiA8jJK3SNc5PfoBzqwJKreqwPkQfuoYA8wDURUtgbb2dbRcP+ULaSRyZJpWniDyyn1nbXQdAvIAAVx3V21byXu0BHPC5kmgaMLIjFwtnGGKAH0gCrA47jVte3Q80Q+aqfwqu7E2X2d3fSNCqh5YTC3Aoyoto0fgIGQOIMD7aod3D6VRd99qdlCxHrt6CD67cvcMn2Vbr+bArzRYDtTaCxrrBEWyRywpHauPgg8/GqlXH5MNj/N7IOR6U5DePZjRPfq37VXGJa0CgYCjAUAADkABgAV3QVhqJVouST3ae04J+GPfUuucCYAHv8zzrpQFFFFAVq6ggg8jpW1FAiliKMQenxHQ/x411hep97b8QyOY+I6ilY0oKvv3sh1Zb220kjIL6Z5aByOq49FvA56U02FtZLmISJofVdOqOOan7weoINPI2BGDgg6EHUEHmDXnu29nSbMn+cWwLQP6LJnTGc9mx6MNeBj9k1ZUXtWrcGlmydpx3EYkhbKn2EMOasPosOopgrVRi7tllRo5BlHGGGWXI81II9hpN/mZZ/wBE/wD7m6//AFp6DSDem/f9HaWzYuLnPpc+xt1IE057iAeFe9mHcaBRu/sWGS+ae37RLa1LRKTPO6z3GnaP+kcgxx6qO9i36tWLdg9okl0ed0/GnhbqOC2A8Cg7THfK1RNqWiw2sVlbDgExW1QAnKxcJad+Ia8QiWQ8X6xHfVhRQoAUYAAAA5ADQAVBvUe9v44eDtWx2jrEgwSWkf1VUAEnkSe4Ak4ANdZJAoLMQqqCWJOAABkknoAKomzdpXd3ObyGz44VBSzM8/zdeyb15lTgZi8mBhiBhAAOZyVf6waTbN2/xy9hcRPbzkFkRirpKq+sYZV0fHVdGHPGKc5qjFUTbGyHk2hcP/k6G7VorVUkuDGkSFO17QKWRmJPGnqjprjSrNvRtB7ezuJ4gC8UTyKGBK5UZ1AIJHWmMUnEoIIIIBBHLUZyKiKrse8js3EU1jFY9uwVZIeza2kk14EaRVUo5ycB1GckA1bCaVb1WyS2dwkuOAwyEk9CqllYdxBAIPhWN2rp5bO2kl9eSCF38WaNSx9pOaoZMaizyYrpI9VHfLeZbZeBMNO4JRDyA/pJO5B8cYoE+/u3yo7CE/pZB6RGpjjOmdPptyUeZq07jbuiytwGXE0gBcfqgD0I/wBnOviTSHcDdRuL55d5ZmPHGG9ZnP8APOOn1V6c+7HoIGalpJ7ZjWptrHk+A+/oPx91cY0950HnTCJMDH8Z61Fb0UUUBRRRQFFFFAUvvrbmw5cz4eP50wrBFAkU4rq6rIpSQBlYYZTqCD0Nb3lrw6j1f8P/AEqODQUHa2xZ9myme0PFC2ONWJ4cdFlxyI5LKPI+Nn2FtyO5XKHDrjjjbR08x1Hcw0NPVfTB1B0PUEdxqobc3L9ITWJ7ORdQgbhwevZP9H7DeifCrqYs00vCrNhjwgnCjiY4GcKBzJ7qTbr7PkHHc3Qxc3OC65z2MS/yVup+qDknqzE91Jtn74PE3ZX0bKy83VSCPGSLmPtLkHwq2WV8kqh4nV1P0lII+FUc0sWN0ZnxwpF2cIyc5kbinZumvBEo+y3fTKuYetw1BXt+PShhib+TnuraGXuMTyDiU+DEBD9qrEDULbGzkuYXhlzwuMZU4ZWBDI6HoysAwPeBSiPaV7AOC4tXuSNBNbNEA/1nildTGx6gFh40G+/gAtDLykglglhPUSiZFAH2gxQjqHIqxNVZWznu5Y3u0EEELCVIOMSSSSr6jzsvohVOoRSdQCTpirETUViaNWUq4DKwKsDyKsMEHwINVazW7sAIVha8tl0hZJEW5iT6MUiSELIFGgYMDgDIq08ValqqKrfw3W0B2MsJtLQ47bjkRrmZQQeyURkrEh6niJI0FWYkAYAwBoAOQA5AUt23vBb2o/TyBSfVQZaRvsovpH3Yqj3e3rzaLGK0jeGPk2GAmwf6WUejAPBSW7j0oG+9u+Kw8UVvwyTjRidY4c9ZCObdyDU6ZxUbc/c1mf51f5ZmIYI/ru3R5R9ED6MfTr3U33X3LiteF5OGSUargYjjJ5lAdS31zrzxjNWoCpaSfWeddok76I076mww8ifYPxNRptbx41PPu7hXaiiiCiiigKKKKAooooCiiigwRS+6s8aoNO4cx9nvHhTGigRg1urUwubMNqND39D5il0sTIcMPy9h/Cgj7S2dFcLwzoHx6p1Dr4q41X2Gqjd7kPGxkspmDeLdnJ5F1HC/ky1dQazV0xSE25e2+lzDxgfSK9mf304o2+FMrXfKA+ussfmnaL74+KrNmo0+z4n9eKNvEqM+/nTUxDh3htW5XEXkXCn3Ng1KG0YTyliP9on50vuN1rZ/oMv2Xb7myPhUB9xYD9OT3Qn/AOuqeTuTa0C+tPCPOVB+NLbzfCzjGTOreEavMfdGprhFuRbr9KU/6ofclS03TtRzRm+1I+PcCBU0IL75REGkFvK56NIUgTPtJf8Au0vN3tW90jBhjP8ARL2Qx4zzekfONQav9psuGL+SijQ96ooPv51Lppij7F+TuNDx3Dl2bVgpYcR/8SVj2j+9auVrapGoSJFRByVQFUewV3C1uqVFxoq12SPvreGLPq+/p7O+psUIXxPf/HKg5wwdW8wO7z7zUiiigKKKKAooooCiiigKKKKAooooCiiigKwRnnWaKCDLs8fQOPA6j2dR/GlRJImX1gfPmPeOXtpzRQJFbOo1rOaaS2qNqyjPfyPvGtcW2cvRmHtB+8E0EKjFSTs89HHjlD/zVq9i/QqfPK/nRXDFGKlCwP6w/dJ/GgWB6v7lxp7SaCNijPfU5LFepY+3H+HFd44VX1QB5D76IgRQseQ9rafDnUtLYddfu9355rvRQFFFFAUUUUBRRRQFFFFAUUUUBRRRQFFFFAUUUUBRRRQFFFFAUUUUBRRRQFFFFAUUUUBRRRQFFFFAUUUUBRRRQFFFFAUUUUH/2Q==">
            <a:hlinkClick r:id="rId7"/>
          </p:cNvPr>
          <p:cNvSpPr>
            <a:spLocks noChangeAspect="1" noChangeArrowheads="1"/>
          </p:cNvSpPr>
          <p:nvPr/>
        </p:nvSpPr>
        <p:spPr bwMode="auto">
          <a:xfrm>
            <a:off x="3416300" y="-2109788"/>
            <a:ext cx="4410075" cy="44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6" descr="data:image/jpeg;base64,/9j/4AAQSkZJRgABAQAAAQABAAD/2wCEAAkGBxQTEhUUEhQWFRQXFRcWGBcVFRcVGBQXGBQYFhQVFRQYHCggHR0lHRUYITEhJSkrLi4uGB8zODMsOCgtLiwBCgoKDg0OGhAQFSwkHyQsLCwsLCwsLCwsLCwsLCwsLCwsLCwsLCwsLCwsLCwsLCwsLCwsLCwsLCwsLCwsLCwsLP/AABEIAN4A4wMBIgACEQEDEQH/xAAcAAACAgMBAQAAAAAAAAAAAAAABgQFAQIDBwj/xABHEAACAQIDBQQHBQUGBQQDAAABAgMAEQQSIQUGMUFREyJhcTJCUoGRobEHFGJywSMzgpLRQ1OistLwFXOzwuEkNIPxFmOT/8QAFwEBAQEBAAAAAAAAAAAAAAAAAAECA//EACARAQEBAAICAgMBAAAAAAAAAAABEQIxAyESURNBYXH/2gAMAwEAAhEDEQA/APcaKKKAooooCiiigKKKKAoorlPiFT0mA+p8hxNB1oqul2qPVUnxY5R8NW+VRn2hIeYH5V/Vj+lBdUUvtOx4u5/it/lArRvNv53/ANVAx0UthfFv53/1VsGYcHkH8ZP+a9AxUVQpi5RwkB/OoPzW1SE2sw9OO/ijX/wtagtqKiYfaMbmwazeywKt8DUugKKKKAooooCiiigKKKKAooooCiiigKKKKAooooCuGKxiRjvHU8ANSfIVAx21uKxWJ5vxA8F6n5VV8ySSSeJOpPmaCbPtJ24dweGrHzbgPd8ajD58zxJ8ydTUPG42OFS8rqijmxtSviN8ZJdMFDmH99LdE81HFvcKBzY241V7Q3lwsP72eNfDML/CkybZ805P3nEu55pGeyQX4aKc3LrW2D2RBHJkWJQxTPmsLtY2PeOtx3fiK3OFF1L9oOG/s1ml8Uicj+a1qjvv+fVwc588q/U1ykgIlRbd1lflrmXIV+Rb4Vx2jhpBLhwinK0jCSy3AXsnILG2gzAa1fhBIH2hnng5x/Ifoa6R/aRh72eKdPFomt8QLVzxmzmGTKDrIoNhfu8Tfw0+dctpYAolwoJLIov1eRU/7qvwgvtn76YKY2SdL9CbH4Gr2GdWF1YMPA3rzjbGxogjNJGGCqSe6CTYcBfnUJd35Ijmw8skJ42DEr5ZTcfC1ZvjHrDKGFmAI8da3hmdPQa49l7sPc3EfOvNcJvfjMPYYmITp7cWjW6lP6E047D3kw+KF4pATzU6MD0IrFlgbMLtJWIVu4/Ruf5W4H61NpdYAixFx0NSMNjGj0N3T4uvkfWHz86guqK0ilDAMpBB4EVvVBRRRQFFFFAUUUUBRRRQFFFFBgmqHaO0TJdUNk5kcX8B+H6/XO18dnJjU90ekfaPsjw61AoNlFLm296QjmHCr20/Ox7kXjI/Ly41B2ttmTFO0GEYrGpyyzj5pF1Pjy+vTBYSPDZI1TKjG2e9++bZc5Ot24AnnYcxW+PHfdTUHC7I7WTNipBPMAGyn0IwScpWL3GxPSrmKMiXIVGVkupA4MpsysfIqR5NWuPw0Mc0M8sywsM0feZVEysP3Zvxs1mFtR76v1jrpIisXZY7XtBYXTIwt6VmzRm/4bv/AD1JOATMHKjMoIB5gNYsPflHwoxG1oI5UheQCV/QTW7cQOA04Hj0qfaqEDY++X3jHLAkWSJlJBkUrIbJmBy3sAbfCrXb22Zo5lw+Fw5lmZc2ZrrEi3tmL87dB1HM2qo2x3d4MJ+LD2/w4kfoKZt5d4osGq5gXkc2jiTVnOnDoLka+I41n7Uu7Wl2rhojO74WRUGZ41RhZeeVjYm3+78KYd2tqrjMOkyrlvcMp1yspswvzHMHoao8ZsbH48WxTphYDYmGPvyMOIEj8L/Lwpo2NsqPDQrDELIt+JuSSbkk9SaTsbYjBq4swuLg28QQw4eIFRNpbO7SNkU5Swy35gHRiPG17eNqtrVgrVQr7djWCBny3ygKiD1mJCxoPMkCqXHbtXyyD9lOALtGbENbUX9YX61Nwu+yzY1MNFHeNrjtGurZlVmNkPLujU+NMW08F2q5L5VJGe3Ep6yg8r8L9CedqnalzZG+M2GYRY4XS9lnUafxjka9Aw2IV1DIwZTqCOdJ+28FGEswuGIQLa+Yn1QvPS58ACeVL+Dxc2zHut5MKT3kOpj/ABL1X6Vz5cPoesQyshzJz9JeAbx8G8efPwuMPOrrmXh8weYI5GlrZm0Y541kiYMrC+nLwNTIpSjZl19pfbHh+Icvh0thV9RWkMoZQym4IuDW9UFFFFAUUUUBRRRQFVe2sblGRT3m4n2V6+Z4fGrDETBFLNwAvSm0hdi7ekxv5dAPKg2UW0FKW8G0XxEhwmHYqi/v5V9UH+yQ+0fl9Z+9e12hRYodcRMckY9ketIfAC5rhsfZKRxdmO9xzm+rMfSZiOZv9K3w46lbRbOMcarh8q5LWU+iw5qx4i/tcb666g3WHiuoJWxIBINjY8bG2mlctm4Ro1ys5cX7pI7wXozesRrrxta9zqZ4FdUeY/ajsns2jxRlkYtMqhGN0jAjv+zHK5juet69QWk37VNly4jCIsEbSOs4bKoubdlKpPxYfGnGH0RfjYfSszujzTb+x48LtTBOhcmaZmfO2bvdoOHQd+1vAV6bSfvrsWebFYCWFMyxSkyHMoyr2kLA94i+ivwvwptlmVbXNrsFHmeA9/8ASk/Yq8bu7FJiosWxcSRLlUAjKR3vSFr+uedcts7p4fEyiWYOXVQoyyMlgCSLZTobk61e1irkC2dxsGeKSN+aeZvq9Wmydjw4ZCkCBFLZiASbtYAnUnko+FWFYpg1otWaxVCFvGuXbWBPWO3/AFh+tPJWqrae76TYmDEs7BoPRUWytrfvXF/hVvWcEWTDqWDEDMAQDzANr287CqrHwmR8gTugd92uBqNFT2jzJ4Dz4XpFcpFqjz2HESbLnzrc4V2/aJyjJPpL4fSvUcFi1kRXQ3VhcEUqYnZzSo3bZTmFsgF1UW4ZuLE8zw6DrR7m7TbBYk4OYnsnN4WPL8N/98q58+P7V6pgsR2ba+g51/Cx4N5HgfGx5mrql6wIsdQdCOoNWeysQWUqxuyWF/aU+i36HxBrmqdRRRVBRRRQFFFYJtQUW8WJuyxDh6bf9o+p9wqqeQKpZjZQCSegAuTQZs7NIfWYkfl4KPgBS3v1iCY48Khs+JfKSOUa96Q/AfI0nsV2xphNK+NmIUSHs4QxAyx3str82I99h1poh2cocSC6v62U2Di1gHXgbcjxFuNriomG2fC8ZiKo8agIUIDAC2gK8tLVE3igxGHwhTAgWVXLM7sWjSxa8ZY3LcQAeGnSu/UZNCiugFJu5+3CNlnEzs0hTtSxJuzZXOVbn3AVG2Vu/Lj0XE46aULIM0eHiYoiIdVzcySNevjyDQ91mkTau78uARsTgZpSsYzPBKxkR0GrZeYNteumh6uGyMeuIhjmW4WRAwB4i41B8jce6miXUXaOHzoy3sSO6fZcHMje5gD7qlVhhVHDAYntI1e1rjUeyw0ZT4ggj3VIqswJyTSR8n/bJ7+7MoHg1nPjLVlQFYrNFBqaKzWDQa1ismtSagqNu7yQYWwkJaRvRijGaRull5eZqnxW+TxqHmwOIjiuO+ct1vwzLy95qy23jsJhnGInyLKFKq1ryFeJVQNTS3jNvYjaUTQ4LDsI2ukksxUADQlQATytrqdeHOpQxzSNioUfCzBI31Lhcz5dQQl9Fa+huDbXS9Uu9uwc8IyE9pGAUYm7FlHNud7a1fbsbF+6YZIS2cgszECwuxuQB0HCtpMEblndmOoA9FFB5BRxPi1z0twpP6NtxdvfesMrN+8XuuOdx1pljnyOr8h3W/Ix1PuNj5Xry3Yc33PaZThFiRcdA99fnr/FXp1rix1B0I6g8a42ZcaMtFQtkTFogCbspKN4ldAT5ix99TaAooooCq7eCfJA9uLWQfxG30JNWNUG9Mn7pOrM/wDKLfVqCqQW0pRV+22lPIfQw6CBegY96U+63zpsMgUFjwUFj5AXP0pS3FhzQGRhczSSSNfndiov7lFb4T2lM0eBjLLIUXOODjRrdMw1I8OFd8cmaKQdY3HxUitcFgo479mgQHiFFh55RoONS7V1Zee7hYD7zsaWC9i7SqCdQGsrKSOlyKn7ub2xwRrhcdfDzxKE74OSRVFldXAtqP8AxThg8HHEuWKNI1vfKihBfrYC3KjF4KOUWljSQdHUMPgRWcUn7x72xzxthcBfETyqUugOSNWFmdnItwv+tSt3tuYTDiPA9uvaxKENwyqXB74DMLXzX0vTNhsFHGMsUaRjoihR8AKQ98/s/EzPNhzlkbvMrElXPM/hJ+FPfY9CVqzXiWyN68Zs9+ymDOg/s5Tqo6xya6fEacq9O3d3sw+LH7N7Pa5jfuuOunMeIvVllEvbRyBZv7pszf8AKbuy38ADn/gFWlc5lDKQRccCORB0IqDsGQ9mY2N2hbsiTqSAAY2J5koUJ8SaosaKKxegDWpNaTzqoJYgAakk2A8SaQd5PtJjS6YUCVuGc/ux5c291h40twOu0MfHCheV1RRzY2rz3bP2gSTP2OAjZmOgcrdj4pHyHi3wquwG7WM2g4lxbsicRmHeseUcfBR4kfGvRNh7Ahwy5YUC9WOrN4sx1PlwrO29GELD/Z7iJrS4nEASE3IZTMfAM2cD3DTxpswmwcYqhVxwRALBY8LEoA6AXNM6x2ra1MNQtmYWSNCsszTte+ZkRCBYd2yADkfjWuOwxewEjIOYSwLeGYgkc+Fj41PqPikJUhTlPI2vbxsdKoRN/wDCZYklS+aF1YG5Jy3ytqdTxBv4V6DsjGiWCOQesgPvtrSztrZuaCRGdpC6sLvl5i2gVQB8KPsqxmfAqp4oxX9f61z8k/aw/bFktK6+2oceanI5+Bjq6pbwr2liP4ih8mQ/9yrTJWFFFFFAUsbxtfEKPZiv/M5/00z0p7eP/qm/5Sf5noKXeWbJg8Q3SJvmMv61B3Z2epwkCSKGAijNiODZBqPHU61nfp7bOxP5B/1FFScBg1eGIMXFkW2SR4/VHHIwv766eNmrbCwhFCrew6ktxN+LEmpIpb3n28MDDHlRpZHYRxqWPePVnNz08ST765LDtYrm7XBq3HsuzkI8jLm4+Qrpoa6zS3ujvP8AejLFKnZYiFisiA3U2YqWQ9Lgi3LTU3pkoCsEVmigqdubAhxSZZUB6HgV8QeIrybeXcefCHtIi0kYNwy6SJ4kD6ivb61dAal4yrrx/dr7SJYrJigZk4ZxbtB58mHwPiad9nbahkmSWGQNHKOye17q6gvCWU+jcdopvxOSoG9m4EU95IbRS8dB3XP4h18RXlGJhlws2UnJIhBupvqpDKfEXANj0rO2dmPoppaUN5N/4MPdY/20vsqe6p/E/wCgua812vvdisQoR5Mq2sQndz/mP6cKZtz9wkkVZZ2Dg6qiG6/xOOPkNPOr8t6TFOZMftV7a9mD4pCn+o/E+VPe7O48OGs7DtZfbYaKfwLy89T401YXBqihVUKoFgqgAAdABUkCk4/auKw10tW1YNaRiom0toxQJnmkWNerG1z0A4k+AqXULaGy4Z8nbRq+Rsy5hextb3jw4aDpUFGd+sNbMqYh4x/aLA5Sw55jbSrXZW14cVHngcMoNjxBU8bMp1BqHtbEY4F1w8EDKNEZpiCRYcY8oHG+mblS19lrIhxELBlxAa8im1sqkqAtuhJv+YVnfYZp4JBcvLm09EIqr582+fOqL7LHyyYyL2ZiR/MauJYcTnJeWIxXayLCwe2uUGQyEXGl+7rblVF9nhtj8aPxX+dTydLHocr2ynpJGfhKt/lTZSfjD3G8r/Ag04VyiiiiiqClPb4/9UfGFPk702UsbzLaeI+1G4/lZSP8xoFXfOLNgMUP/wBd/g6mjBYT7xh4CJZYx2aN+xfIWzIp7xsasdpw58PMntRSD35CR8xVJuaWlwEAWRoyq5CVCE/syUI76sOXSunjSp28Ox8PJhcuJdgkQDCZn76EaBy/XXW9QBDOIr/8Xj7G1+07OEvl/wCbmy++16Z8NFlUKWZ+Ny+W5v1ygD5VEO7WDL5zhYM975uyS9+vDjW7EKP2YbItPiMUhcwteOJ5PSmGYM8p0HEqDfxPSvRq1VQBYCw8OVbUkwFFFZqjFBrNYNB5V9om9+ISZ8NF+zUBbuPTfMoOh9Uakaa6capNgbi4jEd+W8SHW7au/kp4eZ+Br2LE7Kid1keNGdfRYqCV8jyqUIwKz8dvtXgu2d1pY8Q0Ual7R9qo9YpezW6kHkNbWp5+yfZE8KyvKrIsmTIrXB0zZmycr3A11NvKrTfiIwmHGKNcPIGe3OF+5MPgQfdemyJgQCNQRcEcCDqDUnHKa2orNFbRqaxWawaDBqp2/s6aZV7DEth2Uk3Chg2lgHB4jjp/4q2rBqBUMO1h3RLg2Htskqt55R3b1ndbdU4aSSeWXtZ5b5iBlUXbM1h1Jtr4cKaDWj8KmCoxJlucwjya6gtmty0It86W/s5F8ZjW5doR/i/8Vf4qeQBu1RFAF7pIWB9xRbVSfZMl455v7yUn5k1nydLDzi/RI6lR8WA/WnKk8rmaNessf+Fw5+SmnCuUUUUUVQVQ72x9yJ/ZlAPk4KfUrV9ULbOE7WCRBxKnL4MNUPxAoFiI2Ivwv/8AdJ+5qmJsZhLgNFMxUkXGV72bLcXGZWPEU04aTMqt1AP9RS1t0fd9pQT8I8SnYOeWcWyH4hf5zWuF9pTRg4mW+eQuT1CqF8FCj6k1NFVscUhfMZLIDoiqBcW9djcnXXTLVgprsy6VmlzePe6HCOsRV5Z2sViiF2sTYE9L24anwqtm32niGefZ08cQ4uGDZR1YWFveRU2KdazULZG1I8TEssLZkbhpYgg2KkciDUyqCiiigKxas0UEXHYRZUaNxdWUqR1DCxHzrnsnBCGGOFWZhGoQFyCxCiwuQBU21FBisVk1igwaxWawaDFamom1tpx4eJpZmyovxJ5Ko5k9K8227tvHGTDYhmfDwyygRwqxUmNWQ5pbcSwbgeVS3B6maj4tmCkoFZuQZigPXvBTb4V3NQMfPIhusedba5WAcG/JWspH8QPnRC1vjtJkwkrMpRspUAkNq3dBBU8NfA6cKttwcB2OCiXmRmPvpU3wc4jE4fCL6ziR/wAo0F/n8K9IhjCqFHAAD4Vy8l941ErZkebExj2Q8nyEY/6h+FNNUO7MNzLJ1IjXyS5JH8TsP4avqyoooooCiiigTMVB2U8kfIntE/K5NwPJs3xFVW9ey/vWEkjH7xf2kZHEOmunu+YFNu9GEuglUXaK5PjGf3g91g38NU8T8CD4g0C9u9tR8VhkdGEcnoSd3MVZdHABNgeBF7ix4GmHCrlUDMWtzYgk+JsAPlSZjl/4fj8/DCYs69IpuHuGtvIjpTBh9nntzM8rva4jjByRxgixuo9NvxNfwArvLsYJG9jNLtZFwAYYyMDO5K9mO5fVWB4I9ifG1iaudtbH2vNA0ZxGHsy2ZI1ZC4PFc7A8fdVrtbdaKeYYiOR4MQunaREXNhazqQQdCB5W5VmTYGKdcsm0Zcp0PZQxROR+ex+ItUxUD7LtpxPh2w6RtHJAf2gJzZmct383iUYW5Wp1qp3f2DDg0KQKRc3ZmOZnPIsf0GlWtWdDNFFFUFFFFAVis1igxWDWa5zzKilnYKo4liFA8ydKDatTVZJvJhBxxMA/+VP61vs/beHnYrBNHIyi5COGIF7XNqBW3h3YxmIxYm7SAxRkGKOQOyroNWQCxN7nj08qp9+dnY9hAZWSa0vdGHhclCQO83HTQV6ea0JrN4moGzIp0jInlWWS5IYIIxa3dGUe+q07SlVH+8xrGUF+0Rs0bjW5UHvKRbUEc+JqyxzSAho8rLwZG0J19JX6joRY9RSPvnjXxMyYGD0nIMhHqrxsfqfIdavXsd/s8wpxE82OkHpErGDyUafT9af55LLcC54Ae0x0VfeSBUfZOAWCJIkFlVQPPqatNjYbtJrn0YtT4uR3R7gc3vWuHftpf7NwvZRInEqNT1Y6sfeST76k0UUBRRRQFFFFBgik3FYTsJDH6hu0R/DzT+G/wtTnULa2zxNHl4MDmRvZYcD5ciOhNAobU2bHiYXgl9FxofYb1WH++FKu7uPkjd9n4pmSZBaOQHWWPkVY8WA+I15GnCNjcq4yupsw6HqPA8QarN6NgLjIxY5MRHrDKNCCNQpPT6VrjyypZqXG0WHi9hB0uSzMfeWdifEknnVijUmbvbb7RxBi0CYuEnRhbNpYyR+Nr3A6nlTIcW3aKirfTM7G4VV1AAPNiRw5AEnlfsysQaXcTvJMrsq7PxLhWKhh2aq1jbMpLcDxq/DUNIACSQAASSeAAFySaKTtr79S4ZQ82AkjUmwLzRi5sTaygngKbNl4oywxyMhjLorFDxTML2Og+leebOQ7W2gZ3B+54c2QHg5vcC3iQGPgFB416ZepKM0UVVbybdjwcJlkudQqIvpSOeCj4E+QNUWtFLULbTcBycJDcA9kySyEfhaQOBfyHxq52bJKU/boiSXIIRy6kcmBIBF+lBLqp3qwDT4SaGO2d0stzYXBBAJ5cKtSa4YxGZGVHyMVIDgBipI0YA6G1Ag7F2bixBGibOwiMihWfElc8jDQtZEJ95OtT9jbwtHihhMVho4JXHceGxR9CelwDlPvFjapES7Vi7t8LiVHB3Lwv5sFBX4VrgN3JXxQxmNkRpUFo44gRHHoRxbVj3jx5m/S2f8AA0k1FntIhAY2PrI1iCDyI6Ef1rU44doYyCGy5lvwccGy+IJFx4g86oNv7XhwQeQk5pOEYPpvzZV5E6XPDQc+NRz3m28cLBZiJJmuqBRbOb6Ery0te3PhxrfcTd0wqZ59cRL3mJ4qDraq/dLd+SeX79jR3zrFGeCDkbfT409swA14Vy58takYkJ0Ci7MQFHUnh/vpTVszBiKMINTxY+0x1Y/75WFV2wdn/wBs4sSLID6qnmR7R+Q99XdZUUUUUBRRRQFFFFAUUUUFVtvZXad+OwlUaX4OPYb9Dypeje99CCDZlPFTzBFO1Ve19kCXvoQsoHHk49l/68RQJW8e78eMUZj2cyaxzLoVI4BiNSPpVHgd4ZcLIMPtEZG9Sf8As5ByLHgD48PKm65BKsCrjip+oPMeIrnjsLHPGY5kDoeR4jxU8jWuPKwsc4EvKZC1xlyoBwCmxZj1JIHkFHU34TzxYl5sKysyKidoQxVbvqIrqQb5QCR0YdaXJNh4vA3bBN94w/EwP6SD8HMe7TwqVsPezDOxUj7vKzXZJAELPYAkNwY90eOnCus5Ss4Z9l7Piw8YjhQIgJIAudTqSSdTUwGqvCpaSSQkEvlAtyRR3V/mZz/FXXD4lmkkHqLlA01LEZmN+YsyDzBqiwvXn/2vYaQxYeVCQkUjZyL9wtlySG3IFSL/AIh1p0TGAyNHbVURieXfZwB5/sz8RWzTqWMZ1OXMQRcFScuv9KlmwK+G3JwLxCR3knJF/vBne5/ECGyiuH2e42Qy4qEStPhomAilc5je5uofnp+h4Gp8u72zu2EZwsXaOjSAZO6QjKrEgd293Xlzq6R0iKRIgVSGyhQFUZbXFh5/I0wTSa1JqFi8YUeIWuruUJ6HIzKfK6W82Fc8bmLRsh9F+8L2DIwKsPdcMPy+NVEibFKrKp4vmy9CVFyL9bXNvwnpVdtDthNE8bXj1SWMkAZTqsq/iBFrcwx6VD3g2/hoQO2cZgQyour5gdCANR77DWl/tsftHSFThcOeMjGzsPAj6L8alsna4nby72pEwihXtsReyquuQnTvEcOPAa+VG7W6DtJ96x5zzHVYz6MfS44e6rrdrdWDBjuDNIeMjDvHrbpV27gamuXLlqyMk1O2Ps3tCJHH7Maqp9c8mP4enXjw49NmbIL2eYWXiIzxboXHT8Px6UwVlRRRRQFFFFAUUUUBRRRQFFFFAUUUUETaGz0mFnGo4MNGU9Qf0pbxuAkh9IZ09tRw/OvLzGlN9FAko/MH3ioe1tjYfEi08Sufa4OP4hx99NuN2DG5LJeN+q8D+ZOB+RqnxOzpo+KZx7UevxQ6/C9AkHdCeDXA4tlX+6m7y+QvcD3WrU7T2jD+/wAGJQOLwN+mo+dNqzAm19eh0I9x1rqCRwrU52GEmPfqFWJkgniY2BJjB4cLkGpUG+mBLF+1KsVC96OUaAkj1bcWNNbtf0gD+YA/Wo7YGE8YYj/8af0rX5L9Jhcl3owBkWUzDOqOgIWQ91ypYWC9UX4VyxG+2FJBUSyspJXLE4sSCvrW5EimcbPhHCGL/wDmn9KkxAL6Kqv5VUfQU/J/DCYu8OMm/wDbYCT80pygeJA/rWf/AMd2jiP/AHOKWBDxSDj/ADDX/FTs0hPEk1zeQAakAeJtWbztMUmx9zsJhzmWPtH455e8b9bHT61fk0YeCST92jEe0e6vxPH3Xq1wuwOczZvwrdV954n5eVZVUwo0hyxrmPPkq/mbl5cfCr7Z2x1QhnOeTkfVT8g/Xj5VYxRKoCqAoHAAWA91b0BRRRQFFFFAUUUUBRRRQFFFFAUUUUBRRRQFFFFAUUUUHDE4OOQWkRW/MAbeVV8m7sR9Eun5WJHwa9W9FAvvu43qzfzID8wRXM7Al/vIz/Cw/WmSigWv+Aze3H/Kx/WuibvPzlUeUf8AVqYaKCmj3dT1nkb3hR/hAPzqdhtmRIbrGoPUi7fzHWpdFAUUUUBRRRQFFFFAUUUUBRRRQFFFFB//2Q==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3384550" y="-2109788"/>
            <a:ext cx="4495800" cy="44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7350" y="2118699"/>
            <a:ext cx="1942029" cy="1899253"/>
          </a:xfrm>
          <a:prstGeom prst="rect">
            <a:avLst/>
          </a:prstGeom>
        </p:spPr>
      </p:pic>
      <p:sp>
        <p:nvSpPr>
          <p:cNvPr id="15" name="AutoShape 8" descr="data:image/jpeg;base64,/9j/4AAQSkZJRgABAQAAAQABAAD/2wCEAAkGBxQSEhQUEhQUFhUXFBQVFBUVFhUUFxUXFRQXFxQXFBcYHCggGB0lHBcVITEhJSkrLi8uGB8zODMsNygtLisBCgoKDg0OGhAQGywkHSQsLCwsLCwsLCwsLCwsLC80LCwsLCwsLCwsLCwsLC0sLCwsLCwsLCwsLCwsLCwsLCssLP/AABEIAKABOwMBIgACEQEDEQH/xAAcAAEAAQUBAQAAAAAAAAAAAAAABAEDBQYHAgj/xABMEAACAgACBAoFBwgIBgMAAAABAgADBBEFEiExBgcyQVFxgZGhsRMUYXKyIjNSc4KzwTRCQ3SDkqLCJVNUY5PD0dMjJERiZNIVo/D/xAAZAQEBAQEBAQAAAAAAAAAAAAAAAQIEAwX/xAAlEQEAAgEEAwEAAQUAAAAAAAAAAQIRAxITUSExQQRhIjJxgZH/2gAMAwEAAhEDEQA/AO4REQEgaY0mMOmsVZ2JyStMtZzkTz7AAASSfE5AzmYAEkgADMk7AAN5M07Semar8TWtZY6tVpJZGQHWanIrrgFhv2gZe2eerfZWZb067rRC/Xp/EWDWT0KDaCpSxyCNhBJZCD1rKnSeJ/rKx1VZebmY7CjKy730PfUg/lMlT51v0anbujQp0uNjcQf07Dqrq/FTPHrOI/tVv7mH/wBqUiZ59Ttrhp0r6xiP7Vd+5hv9mPWL/wC1Xfu4f/alIk5tTuTip0r6e7+03d1P4Vynpbee+49qDyUREc2p3K8VOoeLEZt9t/ZfcvwsJ5FH95eevEYhvN5diZ5L9z/1eOvULPqy9L/4ln/tK+r9D3D3b718nl2I327k2V6EstXkX3L1stvf6VWPjKvpzFK6oTTk2YV/RuSWAJKsosAByBIO0HI7tmdJGx2+o9Fq/wASun809K6+pH1i2jSfiY+LxDb8Q49iJUB/EjHxlp9duVdeeq10+AieomZ1tSfstRpUj4sij+8xHbicQfOyPVl6XPXZYfNpeiZ5LdyuyvSz6qnRn1lj5mPU6/oDul6JN9uzbXpY9Sr+gvdHqNf9Wn7ol+I327XbHSIdF0HfTUeutD5iVXRlI2imoHpFaA9hAkqI3T2bY6UrxN1ILUuzZAn0VjM6tlzKzEtWdmQyOqM+SZt2HuDorqc1ZQynpDDMeBmprvmd4M/klA+jUq/uDV/Cd/5NS1sxMuP9NIjEwycRE7HKREQEREBERAREQEREDGcJfyW4dKap6mIVvAmati1AtpbLbrWV59CtWzkd9SzaeE35Lf8AVt3801fHcuj61vuLpw/r/uj/ABLs/N6n/RT89Z7UqPjYPwkqRV+fb21J/C7/APtJU4ZdUErlLOMxSUobLWCIN5OzsHSfZON8I+EFuLclyRXmdSobFA5sxzt7TPTT05uzfUirtWUpOM8G+EduDYZEtVn8uonYRzlM+S3Vv551/AYsWoti5FHUMpBJ39IyGUamnNEpqRZfiInk9CInllJ/OI9gC/iDA9RCjIZb/ad8QEi6S5APRbSf/uSSpF0qcqXPQNb90hvwlr7SfSVEq0pIpK5Sk8umfOexmHkYHqJRVyHP2knxMrAQSBvIieDUueeqM+nIZwPc1PhtwrbClaqQptI1mLDMIu4bOcnI9QHtE2q2wKpZjkqgsT0ADMzhmlcc191lzb3YnLoG5V7AAOye2jTdOZeWrbEYhvWiOMZTkMTWVP06tq9qE5jsznROBnCLC20KiX1Fw1nyCwV8ja+qSjZMMxkd3PPneUZQd4nZpxFJzEOa8zeMS+sYny1hdJ31DKq+6sDcEtdB3A5TIVcMMeu7GX9rlviznvyQ8uOX0rE+cRw60j/a7e6s/wAs33ix4fXYm/1XFkOzKTVYFCklRmyOFyB2AkHIbjLF4lmaTDqMRE2yREQEREDSsdxo6PrZl17HKsVOpWxGYORyY5Aj2iY67jhwg5NOJb7NS/5k43jkC22AbhY4HsAYgCWJ4zeXrFIdW0rxtV21tWMNYAwyLF0zG36IG3vmUo0pVifQWUuGHpTnzFSaLdjLvBnFpfwWMel1sqYq6nMEdu8HYRkTv6Z4ateT29dOdjtz/Pr7arPB6v8AUy9iLxWjO2xVVmbqUZnyml6C4cJbZWMQBUwV1L/o21tQjftTk8+z2zZuEia2DxAG3OizLLn+QTsnHNJiYiXVFomJmHG9JaQsxFhstZmJJIBOYQHcqDcoAyGzo6ZFECJ3/wAONWb7xYaXyL4ZjsOdlXsP6RR17G7GmhSTozGmi6u1d6OG6wOUO0ZjtmL13Vw1W22cu7RAYEAjcdo6juifPdpERAREQEi6XXOi4f3VnwGSpYx/zVn1b/CZY9pPpIJlJ5qPyV6h5T1IpERAREQERKiBq/GJpD0WEKA/KtYVj3eU/gMvtTk82zjI0kLcUK1Oa0rqn32+U/cNQdYM1Od2lXFXJqTmxERPVgiIgDOrcS3BoHWx1g25tXQPCx/NR1NOUGTdHaXvw5zoutr9iOwXtXkntE1WceWbRl9SROEaL41cdVkLPRXjn111GP2q8gP3TNy0VxvYV8hfVbSdmbbLax2rk38M9ovEvKazDosTzVYGUMpBVgCpBzBBGYIPOJ6mmSIiB8s6VH/Hu+ut+8aRJN0yP+YxH1933rSHOV0KSucoRECsy+heEd+GBRW16iCGqfauR36vOvZ3GYfOVkmM+1iVBKmDKZzSKiCIESK7VwVxfpcHQ/P6MKetPkHxWZWarwES2vBoPRE6xZ1JdVGqx2dJ2793PNhDXH8yoftGb/LE+feP6pddZ8QkxI2rd9KkfYdv5xArt57K+yojzsMzhrKTEj+gs/rm+ylY8wZQYV/6+7uoHlVGDMpMi6VvWupy5AzVlXMgazMMgo9u2V9Tz5Vlx/aFPGvVls6MQHWQlXy1S2ZfWX6L6+esPH2yxhJymVIQoHQAO4Q7BeUQOvZ5zFjDomyylQv0qwTX21707iPbJeHwVOQauunI7Qyom37QG2JgzI2k6RvuqHXYn+sDSdJ3Woepg3lJanLds6tkFjJ4Xyi+v1/SJ6ksbyWPXl5ltP7G0eJXKSs5SPB5RvWm5qbT/hL8TiDfZzVD7VgHwhpJiMmHKdM8C8Wru6oLAzu/yHDMNZi20NkSdvMJreJwz1nKxHQ9DqV7sxO9SjqCMiMx0HaO6dEfon7DynRj5LgOcTtGL4MYSzPWw9YJ3lB6M99eRmGxXF1hm5DW1+wEOP4hn4z0jXpLznRs5hE3XGcXFw+aurfoDBqz3jWmAx/BnF05l6XIH5yfLH8OeXbPSL1n1LE1tHuGHlZcsw7qAWVlDckspUNls2E79oM8TbKmUZeyFlYyYfRPFmMtGYXfyGO322NkOqbPNa4tx/RmE+q/mM2WdEenhPsiIlR8uac/KsT+sX/evIUnae/KsV+s4j755BnLLogjKIhVDKT0YEuUU7IlYMgoszfBHQvreICH5tRr2+6DsXrY7OrOY/B6LutI9HTY+e4qhy7W3DrJnWOB2gfU6MmyNrnWsI2gfRQHnAHiTPPVvtj+Xpp03SzoAAAAyA2ADcB7IiJwOsiIgIiMoCIiAkazBDMshNbHeUyyb31PyW6yM+giSZVhlv2deyXIh+sOnzq5j+srBI+1XtZezWHSRJNVisAykMDuIIIPURLFukaU5VtS+9Yg8zIz3Uklq3yY72pBfW94KCH7Rn0ZS4z8ZyyUTG0aV+VqOlhOR1WWm1Q+W/Y6jVPaRlz80kHFtzU2ntqHxWCNswu6EqJG9NYd1WXvWKPhDQGu+hUP2jt4ejHnJgykxIxW4/n1D9m7f5gj0FvPd+7Wo+ItGDKTKyJ6o3Pdaf8ADHkkHAqd7Wn9raPJhGIPKXlPLOBvIHWcpGOjqudNb3yz/ETPVej6l3VVjqRf9I8HlaxWLw7gpY9LA71ZkYHrBM0/TPA/C2ZthnatvohLLqz1aoLL49U31Rlu2Suc1W+30lq59uCYrDNU7VuMmU6rD2j/APdfVLUzHDD8uxP1h8hMPO+JzGXHMY8Po/i9GWjcH9Qh7xnNhmB4BD+jcH+rVfAJnp1R6c8+yIiVHzBwjGWMxY/8rEffPMdMnwoH/O4z9bxP3zzGTln26I9EREKo0rKNulYCebuSeoz1PNu49RiEfQFfJXqHlPUxiYTK0orOqejVgisQAdZg2rzqMtXYCAOaSP8A4+vnDN79ljjuZiJ86Yh3eV+21V2syr7xA85YGkajyX1vcDWfADLlODrTk1ovuoo8hL5Mng8ovrf0a7T9kJ94Vg3W81QHv2KvwBpJiMmJRs7jzVL2u/4LAru57K/s1H8bDJMRkwinDPz32dQWkedZPjKnBg73tP7Rk+DVkmIyYhFGj6+cM3v2WP8AGxlF0XQDmKas+n0aZ9+UlxG6TEKVoF5IA6hl5T0TKRIqLjeXR9afuLZKkXGH5dH1p+4tkqWfiQRErqyKpEtW4lF5TovvMq+ZkC7hHhE5WJp7HDeC5yxWZ9QkzEMpE127hvgl/SlvdrsPmAJBu4xcMOTXe32UUeLzcad+meSvbcImgX8Zf0MN2tbl4BD5yDfxjYk8iuhesO5+IeU1GhdOWrpsqJyO/hzjW3WKnuVp/MDMdiuEOKsBD4i0g5ggNqgg7wQuQmo/Pb7LM60dLOm8SLcTfYNoa2wqRzrrnVPdlIUoJUzr9Od9K8CB/R+D/VqfuxM3MPwOGWAwn6tT92szE6nMREQPnnjH0BbhcZa7jOu+2y2qwck67lyh6GXPdzjb1arPqLTWiasXS1N66yMO1TzMp5mHMZ88cLuDNuj7zXZ8pDmarQMhYv4MNmY/AieF648vals+GEiImG1GlYMQEauezp2d8T1UQGUndmMz7M9sDulnz6+2qzwev/WSZENga5GUgg02EEHMEF6siDziS2OQzOwdJ2T5su2CJj8Tp3DV7HxFIPRrqT3A5zG4jhvgl/Slj/21ufEgCWKWn4k3rH1sUTTL+Migcim5uvUUeZMx1/GU/wCZh0HRrOzeAAm40b9M8tXRInKruMDFtyfRJ7qZ/ETMffwsxrb8Q490KnwgTUfnszOtDswWWrr0Tlui+8wXznDr9I3Py7rW96x28CZE1R0Tcfn/AJZ5v4dst4R4Rd+Jo+zYreCkyBdw4wS/pWb3arPMqBORxNR+eqc1nTr+MbDjk13t7ckUeLZ+Eg38Zf0MN2tbl4BPxnP4mo0adM8lm3YvjAvcqVrqXVYsM9dtpVl27RzMZFu4c41v0ir7tafzAzW4mtlek327Za3hPjG34m3sbU+ECQLsba/Lssb3ndvMyxE1ERHpnKmqJWIlCIU5nIbT0DaZk8JwexdvzeGxDe0VOB3kARhMsZE2zCcXGkX/AOn1PrLK18AxPhK6T4AYjDZemeoEo7jULPsQjW3gbflDvl2Sm6GpROh08XCAZ2Yhz7qKnxEyTRwLwZBWsW3vuyRy23LZrGvJV62IE1xym+HMxBncsJxT4EKvpPTM2Q1v+KQM8tuWqBszk+jiz0av/TlvetubwL5S8cpyQznBdcsHhR/49P3azJy3RSqKqIMlVQqjoCjIDulyezyIiICYzhFoKrG0NTcM1O1WHKRhudDzEeO0HYZk4gfMvCbg/bgbzTcOk1uB8mxPpL+K7wesE4mfTHCng7Vj6DVcPbW45Vb5bGX8RzjZPnnhBoS3BXtTeMmG1WHJsXmdD0eR2GeF64e1bZYxpWUMrMNkoZWUMImYXSd1YyrtsQZEZK7DIEgnVyOzMgHZI99jOc3ZnPS7Fz3tnPEQpAiICIjOAiVoUuckBc9Cgse4TLYPgtjbeRhMQfa1TVjvcARiUzDERNwwfFnpGzfStf1ltf8Allj4TM4TidxJ+dxFCe4Ht8wk1slN0ObROxYTibpHzuJtb3FSsfxa0zOE4rdHpyq7LPftfyTVEvHKb4cElagWOSgsehRme4T6TwnA/A1cjCUdZRXPe2ZmYpw6oMkVVHQoAHhNcTPI+aMJwZxlvIwuIPtNTqO9gBMzhOLXST76Fr+ssrHwlj4T6CiXjhOSXFsLxPYo/OX0J7ost8wszGF4mqv0uKtb6tEr+LXnUYmtlU3y0fC8VOj15a3W+/ay9/o9WZnCcCsBXycJQcud0Fh73zMz8S4hMys4fCJWMq0RB0KoUeAl6IlQkTSGjarwBdWrgHMawzyPs8O4SXEDHJoHDAgjD05jcTWhPeRnMgqgDIDIdAlYgIiICIiAiIgIiICYLhfwYq0hQa7PkuMzVYBma26fap5xz9eRGdiB8t6a0VbhbmpvXVdT2MOZkPOp6fxBEhz6V4TcFcNjwgxCElDmjqdVhnvXWG9T0ewHmmHq4rtGjfS7e9fd5K4njOnPx6xqOBQFJIABJJAAG0kk5AAc5n0ZVwC0cu7CVH3gX+ImT8LwZwdRBrwmGQgggrTWCCNxBC55xGmcj50weg8Tb83TY247tXYd21st8yuH4C4xt6onv2L/AC5zr+C4GtUzFb9mSqudWbBVz1QTr5E7TmcpPr4Mr+fdcw5wClY7Cihx+9NccM75co0TxY222ejfEVodTX+SjWbNYDLaVy37O3om04Xidw4+cxFzexQiDxDHxnQcBo6qkEVoFzy1jtLNluLuc2Y9ZMlTWyqbpabhOLDRybTU7n/vtsPeAQPCZnB8E8DVtTCYcHp9GhPeRnMzEuITMvNdYUZKAB0AADwnqIlQiIgIiICIiAiIgIiICIiAiIgIiICIiAiIgIiICIiAiIgIiICIiAiIgIiICIiAiIgIiICIiAiIgIiICIiAiIgIiICIiAiIgIiICIiAiIgIiIH/2Q==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2914650" y="-1393825"/>
            <a:ext cx="57150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4217" y="4974284"/>
            <a:ext cx="3000375" cy="1524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44841" y="4437570"/>
            <a:ext cx="2751159" cy="206071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78929" y="4437570"/>
            <a:ext cx="2085975" cy="22002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291" y="4571999"/>
            <a:ext cx="1146431" cy="169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066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Рядом с домиком гномика жили домашние животные. Назови всех животных ласково.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37" y="1430234"/>
            <a:ext cx="3192284" cy="31922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721" y="1638644"/>
            <a:ext cx="1816928" cy="2671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43162" y="1132344"/>
            <a:ext cx="5065312" cy="37313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99498" y="3916907"/>
            <a:ext cx="3719915" cy="27519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90142" y="3969967"/>
            <a:ext cx="2698928" cy="26989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021104" y="3969967"/>
            <a:ext cx="2938822" cy="2938822"/>
          </a:xfrm>
          <a:prstGeom prst="rect">
            <a:avLst/>
          </a:prstGeom>
        </p:spPr>
      </p:pic>
      <p:pic>
        <p:nvPicPr>
          <p:cNvPr id="25" name="Ringtones. At. Ua - Р›Р°Р№ РЎРѕР±Р°РєРё [СЃ СЃР°Р№С‚Р° www.ololo.fm]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866.875"/>
                </p14:media>
              </p:ext>
            </p:extLst>
          </p:nvPr>
        </p:nvPicPr>
        <p:blipFill>
          <a:blip r:embed="rId20"/>
          <a:stretch>
            <a:fillRect/>
          </a:stretch>
        </p:blipFill>
        <p:spPr>
          <a:xfrm>
            <a:off x="1671160" y="3059358"/>
            <a:ext cx="609600" cy="609600"/>
          </a:xfrm>
          <a:prstGeom prst="rect">
            <a:avLst/>
          </a:prstGeom>
        </p:spPr>
      </p:pic>
      <p:pic>
        <p:nvPicPr>
          <p:cNvPr id="3" name="Мяуканье - Кошки [с сайта www.ololo.fm]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3">
                  <p14:trim st="50.8782" end="17818"/>
                </p14:media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4671332" y="3032187"/>
            <a:ext cx="609600" cy="609600"/>
          </a:xfrm>
          <a:prstGeom prst="rect">
            <a:avLst/>
          </a:prstGeom>
        </p:spPr>
      </p:pic>
      <p:pic>
        <p:nvPicPr>
          <p:cNvPr id="4" name="Неизвестен - Мычание Коровы [с сайта www.ololo.fm]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8061669" y="2443044"/>
            <a:ext cx="609600" cy="609600"/>
          </a:xfrm>
          <a:prstGeom prst="rect">
            <a:avLst/>
          </a:prstGeom>
        </p:spPr>
      </p:pic>
      <p:pic>
        <p:nvPicPr>
          <p:cNvPr id="7" name="Голоса Животных - Блеяние Козы [с сайта www.ololo.fm].mp3">
            <a:hlinkClick r:id="" action="ppaction://media"/>
          </p:cNvPr>
          <p:cNvPicPr>
            <a:picLocks noChangeAspect="1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1854655" y="5269017"/>
            <a:ext cx="609600" cy="609600"/>
          </a:xfrm>
          <a:prstGeom prst="rect">
            <a:avLst/>
          </a:prstGeom>
        </p:spPr>
      </p:pic>
      <p:pic>
        <p:nvPicPr>
          <p:cNvPr id="8" name="Голоса Животных - Блеяние Овцы [с сайта www.ololo.fm].mp3">
            <a:hlinkClick r:id="" action="ppaction://media"/>
          </p:cNvPr>
          <p:cNvPicPr>
            <a:picLocks noChangeAspect="1"/>
          </p:cNvPicPr>
          <p:nvPr>
            <a:audioFile r:link="rId9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6450842" y="4829778"/>
            <a:ext cx="609600" cy="609600"/>
          </a:xfrm>
          <a:prstGeom prst="rect">
            <a:avLst/>
          </a:prstGeom>
        </p:spPr>
      </p:pic>
      <p:pic>
        <p:nvPicPr>
          <p:cNvPr id="9" name="Mp3 - Ржание Лошади [с сайта www.ololo.fm].mp3">
            <a:hlinkClick r:id="" action="ppaction://media"/>
          </p:cNvPr>
          <p:cNvPicPr>
            <a:picLocks noChangeAspect="1"/>
          </p:cNvPicPr>
          <p:nvPr>
            <a:audioFile r:link="rId11"/>
            <p:extLst>
              <p:ext uri="{DAA4B4D4-6D71-4841-9C94-3DE7FCFB9230}">
                <p14:media xmlns:p14="http://schemas.microsoft.com/office/powerpoint/2010/main" r:embed="rId10"/>
              </p:ext>
            </p:extLst>
          </p:nvPr>
        </p:nvPicPr>
        <p:blipFill>
          <a:blip r:embed="rId21"/>
          <a:stretch>
            <a:fillRect/>
          </a:stretch>
        </p:blipFill>
        <p:spPr>
          <a:xfrm>
            <a:off x="10559600" y="501463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63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264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44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64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55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607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984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80000" showWhenStopped="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 showWhenStopped="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 showWhenStopped="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 showWhenStopped="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Теперь можно пойти прогуляться в лес. Лес этот маленький, поэтому назовем его  ласково……..Каких лесных зверюшек мы встретили в лесочке? Назови их ласково.</a:t>
            </a:r>
            <a:endParaRPr lang="ru-RU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0" r="99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488" y="1240934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65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0179" y="2781837"/>
            <a:ext cx="4127650" cy="3547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664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7f96685110478e5c23dec0b0e166fd25d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9989</TotalTime>
  <Words>104</Words>
  <Application>Microsoft Office PowerPoint</Application>
  <PresentationFormat>Произвольный</PresentationFormat>
  <Paragraphs>8</Paragraphs>
  <Slides>4</Slides>
  <Notes>4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 домике у гномика была кухня и комната. Так как они были маленькие, кухню мы назовем…….., а комнату…........ . Давай посмотрим что было у гномика на кухоньке. Не забывай называть предметы ласково, они ведь были маленькие.</vt:lpstr>
      <vt:lpstr>А теперь давай посмотрим что было в комнатке у гномика. Назови все предметы ласково.</vt:lpstr>
      <vt:lpstr>Рядом с домиком гномика жили домашние животные. Назови всех животных ласково.</vt:lpstr>
      <vt:lpstr>Теперь можно пойти прогуляться в лес. Лес этот маленький, поэтому назовем его  ласково……..Каких лесных зверюшек мы встретили в лесочке? Назови их ласково.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Золотарева</dc:creator>
  <cp:lastModifiedBy>Lenovo</cp:lastModifiedBy>
  <cp:revision>152</cp:revision>
  <dcterms:created xsi:type="dcterms:W3CDTF">2014-08-13T19:42:25Z</dcterms:created>
  <dcterms:modified xsi:type="dcterms:W3CDTF">2019-04-23T21:47:43Z</dcterms:modified>
</cp:coreProperties>
</file>