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74" r:id="rId2"/>
    <p:sldId id="272" r:id="rId3"/>
    <p:sldId id="276" r:id="rId4"/>
  </p:sldIdLst>
  <p:sldSz cx="12192000" cy="6858000"/>
  <p:notesSz cx="6858000" cy="9144000"/>
  <p:custDataLst>
    <p:tags r:id="rId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24" autoAdjust="0"/>
    <p:restoredTop sz="94434" autoAdjust="0"/>
  </p:normalViewPr>
  <p:slideViewPr>
    <p:cSldViewPr snapToGrid="0">
      <p:cViewPr>
        <p:scale>
          <a:sx n="77" d="100"/>
          <a:sy n="77" d="100"/>
        </p:scale>
        <p:origin x="-30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D10D60-74ED-4ABC-8BE8-88831C7D3DB3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224747-ADE0-456B-B61A-9011C8292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5920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5CD93E-7A3F-45C3-AF4B-A346544EC2F3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37E69-DED5-4830-82F4-6C82E7006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7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37E69-DED5-4830-82F4-6C82E700664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459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37E69-DED5-4830-82F4-6C82E700664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937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37E69-DED5-4830-82F4-6C82E700664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706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9214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602667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056710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67943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955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504536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328594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9087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737564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60831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237583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574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microsoft.com/office/2007/relationships/hdphoto" Target="../media/hdphoto3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microsoft.com/office/2007/relationships/hdphoto" Target="../media/hdphoto2.wdp"/><Relationship Id="rId4" Type="http://schemas.openxmlformats.org/officeDocument/2006/relationships/image" Target="../media/image5.png"/><Relationship Id="rId9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/>
              <a:t>А что мы набрали в лесу? Назови ласково.</a:t>
            </a:r>
            <a:endParaRPr lang="ru-RU" sz="1800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6541" l="0" r="98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03209"/>
            <a:ext cx="4557713" cy="3623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6231" y="2035659"/>
            <a:ext cx="4973862" cy="497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9855" y="1822068"/>
            <a:ext cx="4558831" cy="2562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52556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dirty="0" smtClean="0"/>
              <a:t>Как незаметно прошел день. Назови день ласково……. Наступил вечер. Как мы его ласково назовем?.........Пора нам прощаться с гномиком. «Спасибо гномик за гостеприимство, приходи теперь и ты к нам в гости». Очень хороший денек мы провели в гостях в сказочной стране. Спасибо и тебе за внимание и помощь в рассказе. Ты молодец.</a:t>
            </a:r>
            <a:endParaRPr lang="ru-RU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488" y="1470656"/>
            <a:ext cx="4192632" cy="5258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908" b="90586" l="0" r="994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661" y="1470656"/>
            <a:ext cx="5566329" cy="4178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778" b="92889" l="4444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7297" y="1089472"/>
            <a:ext cx="4286250" cy="428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2833" l="6633" r="946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2620" y="4441683"/>
            <a:ext cx="3197180" cy="2446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42456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428626"/>
            <a:ext cx="10515600" cy="942974"/>
          </a:xfrm>
        </p:spPr>
        <p:txBody>
          <a:bodyPr>
            <a:normAutofit/>
          </a:bodyPr>
          <a:lstStyle/>
          <a:p>
            <a:pPr algn="ctr"/>
            <a:r>
              <a:rPr lang="ru-RU" sz="5400" dirty="0">
                <a:solidFill>
                  <a:srgbClr val="C00000"/>
                </a:solidFill>
              </a:rPr>
              <a:t>Использованы материалы</a:t>
            </a:r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1843088"/>
            <a:ext cx="10515600" cy="4246562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1. Картинный материал из поисковой системы </a:t>
            </a:r>
            <a:r>
              <a:rPr lang="en-US" sz="32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yandex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2. Картинный материал из поисковой системы </a:t>
            </a:r>
            <a:r>
              <a:rPr lang="en-US" sz="32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google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140011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677f96685110478e5c23dec0b0e166fd25d6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9988</TotalTime>
  <Words>96</Words>
  <Application>Microsoft Office PowerPoint</Application>
  <PresentationFormat>Произвольный</PresentationFormat>
  <Paragraphs>8</Paragraphs>
  <Slides>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А что мы набрали в лесу? Назови ласково.</vt:lpstr>
      <vt:lpstr>Как незаметно прошел день. Назови день ласково……. Наступил вечер. Как мы его ласково назовем?.........Пора нам прощаться с гномиком. «Спасибо гномик за гостеприимство, приходи теперь и ты к нам в гости». Очень хороший денек мы провели в гостях в сказочной стране. Спасибо и тебе за внимание и помощь в рассказе. Ты молодец.</vt:lpstr>
      <vt:lpstr>Использованы материалы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 Золотарева</dc:creator>
  <cp:lastModifiedBy>Lenovo</cp:lastModifiedBy>
  <cp:revision>149</cp:revision>
  <dcterms:created xsi:type="dcterms:W3CDTF">2014-08-13T19:42:25Z</dcterms:created>
  <dcterms:modified xsi:type="dcterms:W3CDTF">2019-04-23T21:48:17Z</dcterms:modified>
</cp:coreProperties>
</file>