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80" r:id="rId4"/>
    <p:sldId id="27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79" y="0"/>
            <a:ext cx="915007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08012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effectLst/>
                <a:latin typeface="Arial" pitchFamily="34" charset="0"/>
                <a:cs typeface="Arial" pitchFamily="34" charset="0"/>
              </a:rPr>
              <a:t>Юрий Алексеевич Гагарин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12944"/>
            <a:ext cx="6912768" cy="5188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18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719274" cy="600079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                  Электронное письмо</a:t>
            </a:r>
            <a:br>
              <a:rPr lang="ru-RU" sz="3200" b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>- </a:t>
            </a:r>
            <a:r>
              <a:rPr lang="ru-RU" sz="3100" dirty="0" smtClean="0"/>
              <a:t>"Здравствуйте, дорогие ребята! Я </a:t>
            </a:r>
            <a:r>
              <a:rPr lang="ru-RU" sz="3100" dirty="0" err="1" smtClean="0"/>
              <a:t>Онэла</a:t>
            </a:r>
            <a:r>
              <a:rPr lang="ru-RU" sz="3100" dirty="0" smtClean="0"/>
              <a:t> - Королева цветочной планеты </a:t>
            </a:r>
            <a:r>
              <a:rPr lang="ru-RU" sz="3100" dirty="0" err="1" smtClean="0"/>
              <a:t>Фебера</a:t>
            </a:r>
            <a:r>
              <a:rPr lang="ru-RU" sz="3100" dirty="0" smtClean="0"/>
              <a:t>. Мне необходима ваша помощь! Злой космический пират </a:t>
            </a:r>
            <a:r>
              <a:rPr lang="ru-RU" sz="3100" dirty="0" err="1" smtClean="0"/>
              <a:t>Бимбула</a:t>
            </a:r>
            <a:r>
              <a:rPr lang="ru-RU" sz="3100" dirty="0" smtClean="0"/>
              <a:t> готовится захватить мою Цветочную планету и уже посадил свою летающую тарелку посреди самого красивого Заповедного луга. Я не знаю, что делать! Помогите мне и жителям моей цветочной планеты!"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38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</TotalTime>
  <Words>6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Презентация PowerPoint</vt:lpstr>
      <vt:lpstr>Юрий Алексеевич Гагарин</vt:lpstr>
      <vt:lpstr>                        Электронное письмо  - "Здравствуйте, дорогие ребята! Я Онэла - Королева цветочной планеты Фебера. Мне необходима ваша помощь! Злой космический пират Бимбула готовится захватить мою Цветочную планету и уже посадил свою летающую тарелку посреди самого красивого Заповедного луга. Я не знаю, что делать! Помогите мне и жителям моей цветочной планеты!"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Рязанова</dc:creator>
  <cp:lastModifiedBy>GENY</cp:lastModifiedBy>
  <cp:revision>14</cp:revision>
  <dcterms:created xsi:type="dcterms:W3CDTF">2018-05-02T18:30:24Z</dcterms:created>
  <dcterms:modified xsi:type="dcterms:W3CDTF">2019-04-24T16:53:28Z</dcterms:modified>
</cp:coreProperties>
</file>