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8731C67-5593-476F-827E-3D0A10ABE03E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96B0AFC-2AD2-460D-8E0B-262DFC47F1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node/346897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>
                <a:hlinkClick r:id="rId2"/>
              </a:rPr>
              <a:t>Презентация к занятию по познавательному развитию </a:t>
            </a:r>
            <a:r>
              <a:rPr lang="ru-RU" u="sng" dirty="0" smtClean="0">
                <a:hlinkClick r:id="rId2"/>
              </a:rPr>
              <a:t>“Мебель” </a:t>
            </a:r>
            <a:r>
              <a:rPr lang="ru-RU" u="sng" dirty="0">
                <a:hlinkClick r:id="rId2"/>
              </a:rPr>
              <a:t>в младшей группе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286256"/>
            <a:ext cx="7772400" cy="10001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Составила: </a:t>
            </a:r>
            <a:r>
              <a:rPr lang="ru-RU" sz="2800" dirty="0" err="1" smtClean="0">
                <a:solidFill>
                  <a:schemeClr val="tx1"/>
                </a:solidFill>
              </a:rPr>
              <a:t>Огородникова</a:t>
            </a:r>
            <a:r>
              <a:rPr lang="ru-RU" sz="2800" dirty="0" smtClean="0">
                <a:solidFill>
                  <a:schemeClr val="tx1"/>
                </a:solidFill>
              </a:rPr>
              <a:t> О.В.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Tb3Nq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762" y="828675"/>
            <a:ext cx="6086475" cy="52006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l-1024x69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8074"/>
            <a:ext cx="9144000" cy="62418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$_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ov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214437"/>
            <a:ext cx="7620000" cy="44291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ofa-02-13469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6357982" cy="47149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97414242-stock-illustration-wooden-wardrobe-for-cloth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809" y="0"/>
            <a:ext cx="524238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clipart-armchair-clipart-chair-couch-clip-art-6ee5966c168a4d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"/>
            <a:ext cx="9144000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2914134646344583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700" y="237744"/>
            <a:ext cx="4800600" cy="63825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8760_35655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0" y="1047750"/>
            <a:ext cx="4191000" cy="47625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17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Презентация к занятию по познавательному развитию “Мебель” в младшей группе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по познавательному развитию “Мебель” в младшей группе</dc:title>
  <dc:creator>Igor</dc:creator>
  <cp:lastModifiedBy>Igor</cp:lastModifiedBy>
  <cp:revision>1</cp:revision>
  <dcterms:created xsi:type="dcterms:W3CDTF">2019-04-24T12:24:35Z</dcterms:created>
  <dcterms:modified xsi:type="dcterms:W3CDTF">2019-04-24T12:34:18Z</dcterms:modified>
</cp:coreProperties>
</file>