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4"/>
  </p:handoutMasterIdLst>
  <p:sldIdLst>
    <p:sldId id="257" r:id="rId5"/>
    <p:sldId id="263" r:id="rId6"/>
    <p:sldId id="258" r:id="rId7"/>
    <p:sldId id="259" r:id="rId8"/>
    <p:sldId id="260" r:id="rId9"/>
    <p:sldId id="261" r:id="rId10"/>
    <p:sldId id="262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75182A-644F-470C-B157-CD79D542930A}">
          <p14:sldIdLst>
            <p14:sldId id="257"/>
            <p14:sldId id="263"/>
            <p14:sldId id="258"/>
            <p14:sldId id="259"/>
            <p14:sldId id="260"/>
            <p14:sldId id="261"/>
            <p14:sldId id="262"/>
            <p14:sldId id="264"/>
            <p14:sldId id="265"/>
          </p14:sldIdLst>
        </p14:section>
        <p14:section name="Раздел без заголовка" id="{40F2F6AD-4C70-45A0-9702-4273CBF7BAB8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3052" autoAdjust="0"/>
  </p:normalViewPr>
  <p:slideViewPr>
    <p:cSldViewPr snapToGrid="0">
      <p:cViewPr varScale="1">
        <p:scale>
          <a:sx n="81" d="100"/>
          <a:sy n="81" d="100"/>
        </p:scale>
        <p:origin x="180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7815" y="371642"/>
            <a:ext cx="91440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8000" b="1" i="1" dirty="0" smtClean="0">
                <a:latin typeface="Segoe Script" panose="030B0504020000000003" pitchFamily="66" charset="0"/>
              </a:rPr>
              <a:t>Рассказ о слове</a:t>
            </a:r>
            <a:endParaRPr lang="ru-RU" sz="8000" b="1" i="1" dirty="0">
              <a:latin typeface="Segoe Script" panose="030B05040200000000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5194" y="4322619"/>
            <a:ext cx="44769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Ученицы 3 класса</a:t>
            </a:r>
          </a:p>
          <a:p>
            <a:r>
              <a:rPr lang="ru-RU" sz="3200" i="1" dirty="0" err="1" smtClean="0"/>
              <a:t>Земцовой</a:t>
            </a:r>
            <a:r>
              <a:rPr lang="ru-RU" sz="3200" i="1" dirty="0" smtClean="0"/>
              <a:t> Олеси.</a:t>
            </a:r>
          </a:p>
          <a:p>
            <a:r>
              <a:rPr lang="ru-RU" sz="3200" i="1" dirty="0" smtClean="0"/>
              <a:t>Учитель: </a:t>
            </a:r>
          </a:p>
          <a:p>
            <a:r>
              <a:rPr lang="ru-RU" sz="3200" i="1" dirty="0" err="1" smtClean="0"/>
              <a:t>Овчинникова</a:t>
            </a:r>
            <a:r>
              <a:rPr lang="ru-RU" sz="3200" i="1" dirty="0" smtClean="0"/>
              <a:t> Ирина Феликсовна.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44029" y="276173"/>
            <a:ext cx="8774812" cy="62222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u="sng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«Добро»</a:t>
            </a:r>
            <a:endParaRPr lang="ru-RU" sz="6000" b="1" i="1" u="sng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0701" y="1793174"/>
            <a:ext cx="3443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Произносим:  </a:t>
            </a:r>
            <a:r>
              <a:rPr lang="ru-RU" sz="2400" b="1" dirty="0" smtClean="0"/>
              <a:t>Д(а)</a:t>
            </a:r>
            <a:r>
              <a:rPr lang="ru-RU" sz="2400" b="1" dirty="0" err="1" smtClean="0"/>
              <a:t>бро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85704" y="2709678"/>
            <a:ext cx="3022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Записываем:  </a:t>
            </a:r>
            <a:r>
              <a:rPr lang="ru-RU" sz="2400" b="1" dirty="0" smtClean="0"/>
              <a:t>Добро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9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6" y="1031436"/>
            <a:ext cx="8706473" cy="410241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Лексическое значение слова Добро: </a:t>
            </a:r>
            <a:r>
              <a:rPr lang="ru-RU" b="1" i="1" dirty="0"/>
              <a:t>все хорошее, положительное, все, что приносит счастье, благополучие, пользу, хорошее, доброе дело, </a:t>
            </a:r>
            <a:r>
              <a:rPr lang="ru-RU" b="1" i="1" dirty="0" smtClean="0"/>
              <a:t>поступок.</a:t>
            </a:r>
            <a:endParaRPr lang="ru-RU" sz="4000" b="1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2790" y="1617231"/>
            <a:ext cx="4627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Segoe Script" panose="030B0504020000000003" pitchFamily="66" charset="0"/>
              </a:rPr>
              <a:t>Однокоренные слова :</a:t>
            </a:r>
            <a:endParaRPr lang="ru-RU" sz="2800" b="1" i="1" dirty="0">
              <a:solidFill>
                <a:srgbClr val="0070C0"/>
              </a:solidFill>
              <a:latin typeface="Segoe Script" panose="030B0504020000000003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86295" y="2434442"/>
            <a:ext cx="2232561" cy="93502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Добрый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386451" y="3194461"/>
            <a:ext cx="3301341" cy="9796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Добродушный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453246" y="3811979"/>
            <a:ext cx="2517570" cy="127652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Добрейший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4963886" y="4174106"/>
            <a:ext cx="629392" cy="279141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>
            <a:off x="8087096" y="3369470"/>
            <a:ext cx="641268" cy="371257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2243605" y="2612571"/>
            <a:ext cx="736270" cy="28938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2648197" y="1031437"/>
            <a:ext cx="7591144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Синонимы слова «Добро»:   </a:t>
            </a:r>
            <a:r>
              <a:rPr lang="ru-RU" sz="2400" b="1" i="1" dirty="0" smtClean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благо, дар, щедрость.</a:t>
            </a:r>
            <a:endParaRPr lang="ru-RU" sz="2400" b="1" i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43769" y="2497135"/>
            <a:ext cx="4350901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Антоним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слова «Добро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»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зло. </a:t>
            </a:r>
            <a:endParaRPr lang="ru-RU" sz="2400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332509"/>
            <a:ext cx="8183959" cy="5486400"/>
          </a:xfrm>
          <a:noFill/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Словосочетание слов: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i="1" dirty="0" smtClean="0"/>
              <a:t>сделать добрый поступок, </a:t>
            </a:r>
            <a:br>
              <a:rPr lang="ru-RU" sz="2800" b="1" i="1" dirty="0" smtClean="0"/>
            </a:br>
            <a:r>
              <a:rPr lang="ru-RU" sz="2800" b="1" i="1" dirty="0" smtClean="0"/>
              <a:t>оказать добрую услугу,</a:t>
            </a:r>
            <a:br>
              <a:rPr lang="ru-RU" sz="2800" b="1" i="1" dirty="0" smtClean="0"/>
            </a:br>
            <a:r>
              <a:rPr lang="ru-RU" sz="2800" b="1" i="1" dirty="0" smtClean="0"/>
              <a:t>выразить добрые пожелания, </a:t>
            </a:r>
            <a:r>
              <a:rPr lang="ru-RU" sz="2800" b="1" i="1" dirty="0" err="1" smtClean="0"/>
              <a:t>и.т.д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7548" y="1579418"/>
            <a:ext cx="2113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Пословицы: </a:t>
            </a:r>
            <a:endParaRPr lang="ru-RU" sz="2800" b="1" i="1" dirty="0"/>
          </a:p>
        </p:txBody>
      </p:sp>
      <p:sp>
        <p:nvSpPr>
          <p:cNvPr id="6" name="Пятно 1 5"/>
          <p:cNvSpPr/>
          <p:nvPr/>
        </p:nvSpPr>
        <p:spPr>
          <a:xfrm>
            <a:off x="4132613" y="1663251"/>
            <a:ext cx="581891" cy="43938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27023" y="1663251"/>
            <a:ext cx="4963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Делая зло, на добро не надейся.</a:t>
            </a:r>
            <a:endParaRPr lang="ru-RU" sz="2400" b="1" i="1" dirty="0"/>
          </a:p>
        </p:txBody>
      </p:sp>
      <p:sp>
        <p:nvSpPr>
          <p:cNvPr id="8" name="Пятно 1 7"/>
          <p:cNvSpPr/>
          <p:nvPr/>
        </p:nvSpPr>
        <p:spPr>
          <a:xfrm>
            <a:off x="4191990" y="2503622"/>
            <a:ext cx="522514" cy="62939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27023" y="2671349"/>
            <a:ext cx="4536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Добро не лихо — ходит тихо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10" name="Пятно 1 9"/>
          <p:cNvSpPr/>
          <p:nvPr/>
        </p:nvSpPr>
        <p:spPr>
          <a:xfrm>
            <a:off x="4197927" y="3533998"/>
            <a:ext cx="516577" cy="55814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427023" y="3679447"/>
            <a:ext cx="605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Худо тому, кто добра не делает никому.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5047" y="926275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Загадка: </a:t>
            </a:r>
            <a:r>
              <a:rPr lang="ru-RU" sz="2800" b="1" i="1" dirty="0" smtClean="0"/>
              <a:t>Какая </a:t>
            </a:r>
            <a:r>
              <a:rPr lang="ru-RU" sz="2800" b="1" i="1" dirty="0"/>
              <a:t>голова сто рук прокормит</a:t>
            </a:r>
            <a:r>
              <a:rPr lang="ru-RU" sz="2800" b="1" i="1" dirty="0" smtClean="0"/>
              <a:t>? (Добрая).</a:t>
            </a:r>
            <a:endParaRPr lang="ru-RU" sz="2800" b="1" i="1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1151906" y="1449496"/>
            <a:ext cx="8288977" cy="4583170"/>
          </a:xfrm>
          <a:prstGeom prst="cloudCallout">
            <a:avLst>
              <a:gd name="adj1" fmla="val -23358"/>
              <a:gd name="adj2" fmla="val 7746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rgbClr val="7030A0"/>
                </a:solidFill>
              </a:rPr>
              <a:t>Есть такие люди...</a:t>
            </a:r>
          </a:p>
          <a:p>
            <a:r>
              <a:rPr lang="ru-RU" sz="2000" b="1" i="1" dirty="0">
                <a:solidFill>
                  <a:srgbClr val="7030A0"/>
                </a:solidFill>
              </a:rPr>
              <a:t>Есть такие люди... делают сильнее,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Это как лекарство раненой душе.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Добрая улыбка, слово, что нужнее,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И тепло по пульсу просится уже.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Есть такие люди... с теплым-теплым сердцем,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Раскрывают душу и дают войти.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Их тепло выходит за пределы герца,</a:t>
            </a:r>
            <a:r>
              <a:rPr lang="ru-RU" sz="2000" b="1" i="1" dirty="0">
                <a:solidFill>
                  <a:srgbClr val="7030A0"/>
                </a:solidFill>
              </a:rPr>
              <a:t/>
            </a:r>
            <a:br>
              <a:rPr lang="ru-RU" sz="2000" b="1" i="1" dirty="0">
                <a:solidFill>
                  <a:srgbClr val="7030A0"/>
                </a:solidFill>
              </a:rPr>
            </a:br>
            <a:r>
              <a:rPr lang="ru-RU" sz="2000" b="1" i="1" dirty="0">
                <a:solidFill>
                  <a:srgbClr val="7030A0"/>
                </a:solidFill>
              </a:rPr>
              <a:t>И везет тем очень, кто их смог найти.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1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26921" y="1376042"/>
            <a:ext cx="8146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 !</a:t>
            </a:r>
            <a:endParaRPr lang="ru-RU" sz="5400" b="1" i="1" u="sng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279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3FA65F-4361-4E04-8BDA-4F8256B2EBC3}">
  <ds:schemaRefs>
    <ds:schemaRef ds:uri="http://purl.org/dc/terms/"/>
    <ds:schemaRef ds:uri="http://schemas.microsoft.com/office/2006/documentManagement/types"/>
    <ds:schemaRef ds:uri="http://purl.org/dc/dcmitype/"/>
    <ds:schemaRef ds:uri="2547570a-e5f4-4946-a4c3-82580e42479e"/>
    <ds:schemaRef ds:uri="6ee78bd2-4339-4042-adc0-bcc646419980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131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Segoe Script</vt:lpstr>
      <vt:lpstr>Segoe UI</vt:lpstr>
      <vt:lpstr>Segoe UI Light</vt:lpstr>
      <vt:lpstr>Тема1</vt:lpstr>
      <vt:lpstr>Рассказ о слове</vt:lpstr>
      <vt:lpstr>Презентация PowerPoint</vt:lpstr>
      <vt:lpstr>Лексическое значение слова Добро: все хорошее, положительное, все, что приносит счастье, благополучие, пользу, хорошее, доброе дело, поступок.</vt:lpstr>
      <vt:lpstr>Презентация PowerPoint</vt:lpstr>
      <vt:lpstr>Презентация PowerPoint</vt:lpstr>
      <vt:lpstr>Словосочетание слов:  сделать добрый поступок,  оказать добрую услугу, выразить добрые пожелания, и.т.д.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2018-03-18T08:06:06Z</dcterms:created>
  <dcterms:modified xsi:type="dcterms:W3CDTF">2018-10-21T14:42:49Z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