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0" r:id="rId14"/>
    <p:sldId id="268" r:id="rId15"/>
    <p:sldId id="276" r:id="rId16"/>
    <p:sldId id="270" r:id="rId17"/>
    <p:sldId id="272" r:id="rId18"/>
    <p:sldId id="278" r:id="rId19"/>
    <p:sldId id="277" r:id="rId20"/>
    <p:sldId id="279" r:id="rId21"/>
    <p:sldId id="269" r:id="rId22"/>
    <p:sldId id="271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DC64F3E-6287-453C-A0E6-224D7BE4C42B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C7D7080-E5BB-4D18-B943-81B2BAB944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2"/>
            <a:ext cx="5723468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по экологическому воспитанию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212976"/>
            <a:ext cx="5712179" cy="1524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«ВОДНЫЕ РЕСУРСЫ ТЮМЕНИ»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1193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128792" cy="2016224"/>
          </a:xfrm>
        </p:spPr>
        <p:txBody>
          <a:bodyPr/>
          <a:lstStyle/>
          <a:p>
            <a:pPr lvl="0"/>
            <a:r>
              <a:rPr lang="ru-RU" dirty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Семейные посиделки: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«Семейные традиции».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амятка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«Что почитать детям о воде».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Река - Тура в прошлом и настоящем. </a:t>
            </a:r>
          </a:p>
          <a:p>
            <a:endParaRPr lang="ru-RU" dirty="0"/>
          </a:p>
        </p:txBody>
      </p:sp>
      <p:pic>
        <p:nvPicPr>
          <p:cNvPr id="2050" name="Picture 2" descr="https://4.bp.blogspot.com/-Dnvlj5ZIR5c/Vu5sj8IlhuI/AAAAAAAArtw/FFIJazC3MQA6k2yaJRYlkeKGlm-GfaPZw/s1600/4a7a8ece854d2afd4dfa7feb07f2e7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3312367" cy="413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s43.babysfera.ru/5/f/a/b/87601713.46283031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6541">
            <a:off x="351590" y="2729815"/>
            <a:ext cx="2623540" cy="360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-gorod.ru/upload/iblock/c33/c33bead7e247ece3383b952f079cd2b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4473">
            <a:off x="5971865" y="2293872"/>
            <a:ext cx="2662349" cy="429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6433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5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Исследовательский этап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6984776" cy="4176464"/>
          </a:xfrm>
        </p:spPr>
        <p:txBody>
          <a:bodyPr/>
          <a:lstStyle/>
          <a:p>
            <a:pPr lvl="0"/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 - эксперименты, игры-опыты «Знакомство с водой  и  ее свойствами».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 Знакомство с каплей.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0820">
            <a:off x="275308" y="3155568"/>
            <a:ext cx="3419872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5921">
            <a:off x="5826418" y="2891692"/>
            <a:ext cx="2390753" cy="31876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044506"/>
            <a:ext cx="428396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0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6615837" cy="4886357"/>
          </a:xfrm>
        </p:spPr>
        <p:txBody>
          <a:bodyPr/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Цикл бесед и познавательных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Очищаем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воду через фильтр.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Кипятим воду и остужаем.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Рисование рыб (свечой) </a:t>
            </a:r>
          </a:p>
          <a:p>
            <a:pPr marL="0" lv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3874706" cy="32422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591" y="3188280"/>
            <a:ext cx="4476668" cy="3147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3383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60648"/>
            <a:ext cx="2211710" cy="29489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913420"/>
            <a:ext cx="3995936" cy="2996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958834"/>
            <a:ext cx="3874831" cy="290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242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Совместная деятельность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с родителями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121407"/>
            <a:ext cx="6480720" cy="4043897"/>
          </a:xfrm>
        </p:spPr>
        <p:txBody>
          <a:bodyPr>
            <a:normAutofit/>
          </a:bodyPr>
          <a:lstStyle/>
          <a:p>
            <a:pPr lvl="0"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Изготовление лозунгов с родителями по охране рек и озер;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«Спасательный круг для воды»,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Юные защитники природы»;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Экологические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листовки в ДОУ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29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6254044" cy="1362075"/>
          </a:xfrm>
        </p:spPr>
        <p:txBody>
          <a:bodyPr/>
          <a:lstStyle/>
          <a:p>
            <a:r>
              <a:rPr lang="ru-RU" dirty="0" smtClean="0"/>
              <a:t>СНЕГ – ОН КАКОЙ?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420888"/>
            <a:ext cx="7200799" cy="261395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dirty="0" smtClean="0"/>
              <a:t>Игры со снегом;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dirty="0" smtClean="0"/>
              <a:t>Опыты со снегом;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dirty="0" smtClean="0"/>
              <a:t>Стихи, загадки, сказки о снеге и снежинках;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dirty="0" smtClean="0"/>
              <a:t>Рисунки «Снег, снежок кружится»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962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2700300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273" y="1937252"/>
            <a:ext cx="3219822" cy="4293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152" y="398842"/>
            <a:ext cx="2601021" cy="346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8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33" y="188640"/>
            <a:ext cx="2422875" cy="323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9959"/>
            <a:ext cx="2330975" cy="3107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124744"/>
            <a:ext cx="2835315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33" y="3422441"/>
            <a:ext cx="2448272" cy="3264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462385"/>
            <a:ext cx="2388356" cy="3184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583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3"/>
            <a:ext cx="243027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07327"/>
            <a:ext cx="2441353" cy="32551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41399"/>
            <a:ext cx="2440127" cy="32535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149" y="3068960"/>
            <a:ext cx="2385265" cy="3180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68960"/>
            <a:ext cx="2385265" cy="318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31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60" y="260648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834146"/>
            <a:ext cx="4693064" cy="351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592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796" y="764704"/>
            <a:ext cx="6965245" cy="21073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Вид проекта</a:t>
            </a:r>
            <a:r>
              <a:rPr lang="ru-RU" dirty="0">
                <a:solidFill>
                  <a:srgbClr val="FF0000"/>
                </a:solidFill>
              </a:rPr>
              <a:t>: </a:t>
            </a:r>
            <a:r>
              <a:rPr lang="ru-RU" dirty="0"/>
              <a:t>ИССЛЕДОВАТЕЛЬСКИЙ, ТВОРЧЕСКИЙ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ОЛЯ\Desktop\вода\0_d2a08_41adeed9_orig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475" y="2780928"/>
            <a:ext cx="5853817" cy="330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4242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-94487"/>
            <a:ext cx="2355726" cy="3140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46481"/>
            <a:ext cx="4067944" cy="30509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19478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0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r>
              <a:rPr lang="ru-RU" b="1" dirty="0">
                <a:solidFill>
                  <a:srgbClr val="00B0F0"/>
                </a:solidFill>
              </a:rPr>
              <a:t>Обобщающий  этап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344816" cy="4464496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Экологические,  подвижные,  дидактические,  музыкальные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Спортивный праздник: «Подводный мир».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12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200800" cy="5112568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экологической библиотеки.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заучивание девизов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воде для итогового мероприятия.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Стенд: «РЕКА — Тура».</a:t>
            </a: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520500"/>
            <a:ext cx="4896544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8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Итоговое мероприятие:</a:t>
            </a:r>
            <a:b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Брейн-Ринг «Знатоки воды»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снег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7606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4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00811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 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b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217383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Заложены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основы бережного отношения к воде.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 Имеются знания о реках и озерах Тюменского района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407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776864" cy="1778549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  <a:latin typeface="Mistral" pitchFamily="66" charset="0"/>
              </a:rPr>
              <a:t>Спасибо за внимание</a:t>
            </a:r>
            <a:endParaRPr lang="ru-RU" sz="8000" b="1" dirty="0">
              <a:solidFill>
                <a:srgbClr val="7030A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67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19"/>
            <a:ext cx="6254044" cy="86409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Актуальность: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844824"/>
            <a:ext cx="6912768" cy="38884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земле осталось мало районов, где имеется чистая вода. Люди нашей планеты должны пить загрязненную воду. Это связано с загрязнением водоемов за счет выбросов промышленных, энергетических и сельскохозяйственных предприятий, автомобильного, речного и морского транспорта. Из – за загрязнения нельзя не только пить воду из многих рек, без предварительной очистки, но и купаться. От загрязнения воды  страдает все живое, она становится вредна для здоровья человека. Поэтому воду надо беречь.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75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764705"/>
            <a:ext cx="6254044" cy="72008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6267" y="1772816"/>
            <a:ext cx="6231467" cy="326202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осознанного, бережного отношения к воде, как к важному природному ресурсу, то есть воспитание экологического сознания. Выявление утечки чистой воды и практических дел, направленных на сбережение запасов чистой 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3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6912768" cy="416627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познавательную активность детей. Передача социального опыта в сфере влиянии воды на все живое.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водными ресурсами Тюмени, с экологическими проблемами водных ресурсов.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Вовлекать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в активное освоение окружающего мира, овладение способами познания связей между предметами и явлениями.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экологического сознания.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57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253277" cy="7920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Предполагаемый результат: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3924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уровня мотивации к занятиям; дети будут иметь представление о том, что вода – одно из главных богатств Земли; научатся понимать, что вода несет жизнь растениям, животным и людям.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анализировать результаты наблюдений и делать выводы о некоторых закономерностях и взаимосвязях в природе; иметь представление о переходе веществ из твердого состояния в жидкое и наоборот; узнают какие рыбы живут в наших реках и кто еще живет в наших реках и озерах.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Осознать необходимость бережного отношения  к воде, как к природному ресурсу.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35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Основные направления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628800"/>
            <a:ext cx="5508612" cy="115212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267744" y="2771622"/>
            <a:ext cx="5544616" cy="115212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23928" y="3959130"/>
            <a:ext cx="4320480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Обобщающий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98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7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Подготовительный этап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200800" cy="4104456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Подобрать и изучить методическую литературу по теме проекта.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Пополнить развивающую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бесед с детьми в отношении расходования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литературы.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загадок о воде ее свойствах.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Разучивание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стихов и песен о воде.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6138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7464">
            <a:off x="1350091" y="3399326"/>
            <a:ext cx="1876530" cy="254876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272808" cy="5112568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материала, игра - путешествие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«Экологический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патруль».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 Анкета для родителей: «Вода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Привлечение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участию в конкурсе плакатов «Берегите  воду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173" y="3284983"/>
            <a:ext cx="2176948" cy="26509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5391">
            <a:off x="5969212" y="3320099"/>
            <a:ext cx="2024345" cy="269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979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354</TotalTime>
  <Words>552</Words>
  <Application>Microsoft Office PowerPoint</Application>
  <PresentationFormat>Экран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Кнопка</vt:lpstr>
      <vt:lpstr>Проект по экологическому воспитанию </vt:lpstr>
      <vt:lpstr>Вид проекта: ИССЛЕДОВАТЕЛЬСКИЙ, ТВОРЧЕСКИЙ </vt:lpstr>
      <vt:lpstr>Актуальность:</vt:lpstr>
      <vt:lpstr>Цель:</vt:lpstr>
      <vt:lpstr>Задачи: </vt:lpstr>
      <vt:lpstr>Предполагаемый результат:</vt:lpstr>
      <vt:lpstr>Основные направления </vt:lpstr>
      <vt:lpstr>Подготовительный этап</vt:lpstr>
      <vt:lpstr>Презентация PowerPoint</vt:lpstr>
      <vt:lpstr>Презентация PowerPoint</vt:lpstr>
      <vt:lpstr>Исследовательский этап</vt:lpstr>
      <vt:lpstr>Презентация PowerPoint</vt:lpstr>
      <vt:lpstr>Презентация PowerPoint</vt:lpstr>
      <vt:lpstr>Совместная деятельность  с родителями</vt:lpstr>
      <vt:lpstr>СНЕГ – ОН КАКОЙ?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Обобщающий  этап</vt:lpstr>
      <vt:lpstr>Презентация PowerPoint</vt:lpstr>
      <vt:lpstr>Итоговое мероприятие: Брейн-Ринг «Знатоки воды»</vt:lpstr>
      <vt:lpstr> Результат: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экологическому воспитанию</dc:title>
  <dc:creator>User</dc:creator>
  <cp:lastModifiedBy>User</cp:lastModifiedBy>
  <cp:revision>26</cp:revision>
  <dcterms:created xsi:type="dcterms:W3CDTF">2017-03-27T12:15:59Z</dcterms:created>
  <dcterms:modified xsi:type="dcterms:W3CDTF">2019-04-24T05:09:56Z</dcterms:modified>
</cp:coreProperties>
</file>