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  <p:sldMasterId id="2147483700" r:id="rId3"/>
  </p:sldMasterIdLst>
  <p:sldIdLst>
    <p:sldId id="257" r:id="rId4"/>
    <p:sldId id="258" r:id="rId5"/>
    <p:sldId id="260" r:id="rId6"/>
    <p:sldId id="262" r:id="rId7"/>
    <p:sldId id="264" r:id="rId8"/>
    <p:sldId id="263" r:id="rId9"/>
    <p:sldId id="268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18" autoAdjust="0"/>
  </p:normalViewPr>
  <p:slideViewPr>
    <p:cSldViewPr>
      <p:cViewPr varScale="1">
        <p:scale>
          <a:sx n="41" d="100"/>
          <a:sy n="41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pic>
        <p:nvPicPr>
          <p:cNvPr id="98307" name="Picture 3" descr="D:\FRONTPAGE THEMES\NATURE\ANABNR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</p:spPr>
      </p:pic>
      <p:sp>
        <p:nvSpPr>
          <p:cNvPr id="98308" name="Rectangle 4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58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02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54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23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21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16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312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23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4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60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760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91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41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pic>
        <p:nvPicPr>
          <p:cNvPr id="98307" name="Picture 3" descr="D:\FRONTPAGE THEMES\NATURE\ANABNR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</p:spPr>
      </p:pic>
      <p:sp>
        <p:nvSpPr>
          <p:cNvPr id="98308" name="Rectangle 4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03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04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06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39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29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538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21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454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15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216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676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404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4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2A3D7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6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72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pic>
        <p:nvPicPr>
          <p:cNvPr id="97289" name="Picture 9" descr="C:\Wendy\anabnr2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</p:spPr>
      </p:pic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>
                <a:solidFill>
                  <a:schemeClr val="tx2"/>
                </a:solidFill>
              </a:defRPr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729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977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eaLnBrk="1" fontAlgn="base" hangingPunct="1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6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fld id="{FAE1A0EC-AC5C-4BAB-A48E-DF8C51791033}" type="datetimeFigureOut">
              <a:rPr lang="ru-RU" smtClean="0">
                <a:solidFill>
                  <a:srgbClr val="2A3D7A"/>
                </a:solidFill>
              </a:rPr>
              <a:pPr/>
              <a:t>24.04.2019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72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2A3D7A"/>
              </a:solidFill>
            </a:endParaRPr>
          </a:p>
        </p:txBody>
      </p:sp>
      <p:pic>
        <p:nvPicPr>
          <p:cNvPr id="97289" name="Picture 9" descr="C:\Wendy\anabnr2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</p:spPr>
      </p:pic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5B5249"/>
              </a:solidFill>
            </a:endParaRP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>
                <a:solidFill>
                  <a:schemeClr val="tx2"/>
                </a:solidFill>
              </a:defRPr>
            </a:lvl1pPr>
          </a:lstStyle>
          <a:p>
            <a:fld id="{9FBE67B6-D981-41A5-8A33-4F35642A1A50}" type="slidenum">
              <a:rPr lang="ru-RU" smtClean="0">
                <a:solidFill>
                  <a:srgbClr val="2A3D7A"/>
                </a:solidFill>
              </a:rPr>
              <a:pPr/>
              <a:t>‹#›</a:t>
            </a:fld>
            <a:endParaRPr lang="ru-RU">
              <a:solidFill>
                <a:srgbClr val="2A3D7A"/>
              </a:solidFill>
            </a:endParaRPr>
          </a:p>
        </p:txBody>
      </p:sp>
      <p:sp>
        <p:nvSpPr>
          <p:cNvPr id="9729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1599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eaLnBrk="1" fontAlgn="base" hangingPunct="1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73" y="5589240"/>
            <a:ext cx="8591985" cy="1101248"/>
          </a:xfrm>
        </p:spPr>
        <p:txBody>
          <a:bodyPr>
            <a:normAutofit/>
          </a:bodyPr>
          <a:lstStyle/>
          <a:p>
            <a:r>
              <a:rPr lang="ru-RU" b="1" dirty="0"/>
              <a:t>Вид проекта: </a:t>
            </a:r>
            <a:r>
              <a:rPr lang="ru-RU" dirty="0"/>
              <a:t>краткосрочный.</a:t>
            </a:r>
          </a:p>
          <a:p>
            <a:r>
              <a:rPr lang="ru-RU" b="1" dirty="0"/>
              <a:t>Участники проекта: </a:t>
            </a:r>
            <a:r>
              <a:rPr lang="ru-RU" dirty="0" smtClean="0"/>
              <a:t>раннего возраста группы №2, </a:t>
            </a:r>
            <a:r>
              <a:rPr lang="ru-RU" dirty="0"/>
              <a:t>родители воспитанников, воспитатели.</a:t>
            </a:r>
          </a:p>
          <a:p>
            <a:endParaRPr lang="ru-RU" dirty="0"/>
          </a:p>
        </p:txBody>
      </p:sp>
      <p:pic>
        <p:nvPicPr>
          <p:cNvPr id="1026" name="Picture 2" descr="https://mozharova-nfmadou5.edumsko.ru/uploads/11600/11592/section/816417/.thumbs/5.jpg?15390275995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3" y="0"/>
            <a:ext cx="917260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1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166842"/>
            <a:ext cx="8172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поставленные нами в начале проекта, мы выполнили, этому свидетельствует педагогическая диагностика.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У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сформирован устойчивый интерес к театрализованной деятельности, обогатилась речь, ребята стали больше общаться между собой.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Повысился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совместной театрализованной деятельности у родителей.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Реализация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проекта подтверждает, что систематическое привлечение сказки в педагогический процесс может быть важнейшим источником и резервом успешного речевого и эмоционального развития детей младшего возраста.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809" y="243512"/>
            <a:ext cx="8604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52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2"/>
            <a:ext cx="7166992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Консультации для родителей</a:t>
            </a:r>
            <a:endParaRPr lang="ru-RU" dirty="0"/>
          </a:p>
        </p:txBody>
      </p:sp>
      <p:pic>
        <p:nvPicPr>
          <p:cNvPr id="2052" name="Picture 4" descr="http://sad31.virtualtaganrog.ru/images/01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4139951" cy="580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Марина Ким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052736"/>
            <a:ext cx="514806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132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2998168" cy="9807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Дидактические игры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4199" y="980728"/>
            <a:ext cx="2458616" cy="542290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«Чудесный мешочек»,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 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«Узнай героя по описанию»,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Теремок»,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Назови сказку» (по отрывку из текста, дети должны догадаться, какая сказка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 Собери сказку из частей»,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Настольная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«Кубики» -собери любимого героя.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2группа\фото детей\DSCN12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2333"/>
            <a:ext cx="6516216" cy="669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2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31253" y="3743198"/>
            <a:ext cx="4427984" cy="2911121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Беседы</a:t>
            </a:r>
            <a:r>
              <a:rPr lang="ru-RU" sz="2700" dirty="0">
                <a:solidFill>
                  <a:srgbClr val="002060"/>
                </a:solidFill>
              </a:rPr>
              <a:t>: </a:t>
            </a:r>
            <a:r>
              <a:rPr lang="ru-RU" b="0" dirty="0">
                <a:solidFill>
                  <a:srgbClr val="000000"/>
                </a:solidFill>
                <a:ea typeface="Times New Roman"/>
              </a:rPr>
              <a:t>"Моя любимая сказка", "Правила общения с книгой", «Путешествие в мир сказок», Нравственная беседа о трудолюбии, взаимопомощи, дружелюбии по сказкам «Теремок», «Репка»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;</a:t>
            </a:r>
            <a:r>
              <a:rPr lang="ru-RU" b="0" dirty="0"/>
              <a:t/>
            </a:r>
            <a:br>
              <a:rPr lang="ru-RU" b="0" dirty="0"/>
            </a:br>
            <a:endParaRPr lang="ru-RU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27826" y="751058"/>
            <a:ext cx="4216182" cy="221491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0000"/>
                </a:solidFill>
                <a:ea typeface="Times New Roman"/>
              </a:rPr>
              <a:t>театрализация отрывков прочитанных сказок</a:t>
            </a:r>
            <a:endParaRPr lang="ru-RU" sz="2400" b="1" dirty="0"/>
          </a:p>
        </p:txBody>
      </p:sp>
      <p:pic>
        <p:nvPicPr>
          <p:cNvPr id="4098" name="Picture 2" descr="D:\2 группа фото\IMG_20190122_1055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-1"/>
            <a:ext cx="3707904" cy="371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2 группа фото\IMG_20190122_1043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" y="3212976"/>
            <a:ext cx="463818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0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980728"/>
            <a:ext cx="3115072" cy="3600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Чтение </a:t>
            </a:r>
            <a:r>
              <a:rPr lang="ru-RU" sz="2400" b="1" dirty="0">
                <a:solidFill>
                  <a:schemeClr val="tx1"/>
                </a:solidFill>
              </a:rPr>
              <a:t>художественной </a:t>
            </a:r>
            <a:r>
              <a:rPr lang="ru-RU" sz="2400" b="1" dirty="0" smtClean="0">
                <a:solidFill>
                  <a:schemeClr val="tx1"/>
                </a:solidFill>
              </a:rPr>
              <a:t>литературы: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000" dirty="0" smtClean="0">
                <a:ea typeface="Times New Roman"/>
              </a:rPr>
              <a:t>Книга </a:t>
            </a:r>
            <a:r>
              <a:rPr lang="ru-RU" sz="2000" dirty="0">
                <a:ea typeface="Times New Roman"/>
              </a:rPr>
              <a:t>для чтения в детском саду и дома: 2-4 года. \ Пособие для воспитателей детского сада и родителей\ В.В. </a:t>
            </a:r>
            <a:r>
              <a:rPr lang="ru-RU" sz="2000" dirty="0" err="1">
                <a:ea typeface="Times New Roman"/>
              </a:rPr>
              <a:t>Гербова</a:t>
            </a:r>
            <a:r>
              <a:rPr lang="ru-RU" sz="2000" dirty="0">
                <a:ea typeface="Times New Roman"/>
              </a:rPr>
              <a:t> , Н.П. Ильчук. 2015 г.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D:\2 группа фото\IMG_20190122_1029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67" y="1433568"/>
            <a:ext cx="5544616" cy="544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0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984776" cy="620688"/>
          </a:xfrm>
        </p:spPr>
        <p:txBody>
          <a:bodyPr/>
          <a:lstStyle/>
          <a:p>
            <a:pPr algn="ctr"/>
            <a:r>
              <a:rPr lang="ru-RU" sz="4400" dirty="0" smtClean="0"/>
              <a:t>ХПД ( Рисование)</a:t>
            </a:r>
            <a:endParaRPr lang="ru-RU" sz="4400" dirty="0"/>
          </a:p>
        </p:txBody>
      </p:sp>
      <p:pic>
        <p:nvPicPr>
          <p:cNvPr id="1026" name="Picture 2" descr="C:\Users\Марина Ким\Desktop\2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3" y="1196752"/>
            <a:ext cx="5201415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5508104" y="2690337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«Колобок катится по дорожке»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21835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79296" cy="563662"/>
          </a:xfrm>
        </p:spPr>
        <p:txBody>
          <a:bodyPr/>
          <a:lstStyle/>
          <a:p>
            <a:pPr algn="ctr"/>
            <a:r>
              <a:rPr lang="ru-RU" sz="4400" dirty="0" smtClean="0"/>
              <a:t>ХПД (Лепка)</a:t>
            </a:r>
            <a:endParaRPr lang="ru-RU" sz="4400" dirty="0"/>
          </a:p>
        </p:txBody>
      </p:sp>
      <p:pic>
        <p:nvPicPr>
          <p:cNvPr id="2050" name="Picture 2" descr="C:\Users\Марина Ким\Desktop\2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980728"/>
            <a:ext cx="565212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84168" y="2204864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a typeface="Times New Roman"/>
              </a:rPr>
              <a:t>«Угощение для белочки, сушки»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3890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3051"/>
            <a:ext cx="8856984" cy="56366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Пальчиковый театр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5388"/>
            <a:ext cx="9143999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682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2" y="332656"/>
            <a:ext cx="8892480" cy="360040"/>
          </a:xfrm>
        </p:spPr>
        <p:txBody>
          <a:bodyPr/>
          <a:lstStyle/>
          <a:p>
            <a:pPr algn="ctr"/>
            <a:r>
              <a:rPr lang="ru-RU" sz="2800" dirty="0" smtClean="0"/>
              <a:t>Физическое развитие  Подвижная игра «Зверята"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2группа\фото детей\DSCN12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1365"/>
            <a:ext cx="9144000" cy="577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156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ирода">
  <a:themeElements>
    <a:clrScheme name="Природа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Природа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ирода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ирода">
  <a:themeElements>
    <a:clrScheme name="Природа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Природа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ирода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</TotalTime>
  <Words>63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Изящная</vt:lpstr>
      <vt:lpstr>Природа</vt:lpstr>
      <vt:lpstr>1_Природа</vt:lpstr>
      <vt:lpstr>Презентация PowerPoint</vt:lpstr>
      <vt:lpstr>Консультации для родителей</vt:lpstr>
      <vt:lpstr>Дидактические игры</vt:lpstr>
      <vt:lpstr>   Беседы: "Моя любимая сказка", "Правила общения с книгой", «Путешествие в мир сказок», Нравственная беседа о трудолюбии, взаимопомощи, дружелюбии по сказкам «Теремок», «Репка» ; </vt:lpstr>
      <vt:lpstr> Чтение художественной литературы: Книга для чтения в детском саду и дома: 2-4 года. \ Пособие для воспитателей детского сада и родителей\ В.В. Гербова , Н.П. Ильчук. 2015 г. </vt:lpstr>
      <vt:lpstr>ХПД ( Рисование)</vt:lpstr>
      <vt:lpstr>ХПД (Лепка)</vt:lpstr>
      <vt:lpstr>Презентация PowerPoint</vt:lpstr>
      <vt:lpstr>Физическое развитие  Подвижная игра «Зверята"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Ким</dc:creator>
  <cp:lastModifiedBy>Марина Ким</cp:lastModifiedBy>
  <cp:revision>19</cp:revision>
  <dcterms:created xsi:type="dcterms:W3CDTF">2019-01-31T02:37:15Z</dcterms:created>
  <dcterms:modified xsi:type="dcterms:W3CDTF">2019-04-24T02:32:53Z</dcterms:modified>
</cp:coreProperties>
</file>