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57" r:id="rId3"/>
    <p:sldId id="258" r:id="rId4"/>
    <p:sldId id="262" r:id="rId5"/>
    <p:sldId id="265" r:id="rId6"/>
    <p:sldId id="260" r:id="rId7"/>
    <p:sldId id="263" r:id="rId8"/>
    <p:sldId id="269" r:id="rId9"/>
    <p:sldId id="268" r:id="rId10"/>
    <p:sldId id="270" r:id="rId11"/>
    <p:sldId id="266" r:id="rId12"/>
    <p:sldId id="273" r:id="rId13"/>
    <p:sldId id="274" r:id="rId14"/>
    <p:sldId id="267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EBFD2D-E076-4AF0-B8F1-59B47D3DACC0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CD06C-346A-486B-B03D-5A36C99F7F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Наблюдения в природе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CD06C-346A-486B-B03D-5A36C99F7F07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Предметная среда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3CD06C-346A-486B-B03D-5A36C99F7F07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635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880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4247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8202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1343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59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1360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844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2301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8252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2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9064A-A537-4D22-84FA-A25C6A0545AB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DB6FB-F3C5-4E3C-948A-DC0EE29544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274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8961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427668"/>
            <a:ext cx="5143460" cy="753476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4000" b="1" kern="18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G_Cooper"/>
                <a:ea typeface="Times New Roman"/>
                <a:cs typeface="Arial"/>
              </a:rPr>
              <a:t>Проект «ЗИМА»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6407" y="2708920"/>
            <a:ext cx="4446538" cy="587853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b="1" kern="18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G_Cooper"/>
                <a:ea typeface="Times New Roman"/>
                <a:cs typeface="Arial"/>
              </a:rPr>
              <a:t>в средней группе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437112"/>
            <a:ext cx="5184576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Подготовила: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воспитатель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1 квалификационной категории</a:t>
            </a: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</a:rPr>
              <a:t> Боброва А.Л.</a:t>
            </a:r>
            <a:endParaRPr lang="ru-RU" sz="2400" dirty="0">
              <a:solidFill>
                <a:prstClr val="black"/>
              </a:solidFill>
              <a:latin typeface="Times New Roman"/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/>
              </a:rPr>
              <a:t> </a:t>
            </a:r>
            <a:endParaRPr lang="ru-RU" sz="2400" dirty="0">
              <a:ln w="0">
                <a:noFill/>
              </a:ln>
              <a:solidFill>
                <a:srgbClr val="A0978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311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С фотоаппарата\P10902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3816424" cy="2862318"/>
          </a:xfrm>
          <a:prstGeom prst="rect">
            <a:avLst/>
          </a:prstGeom>
          <a:noFill/>
        </p:spPr>
      </p:pic>
      <p:pic>
        <p:nvPicPr>
          <p:cNvPr id="3" name="Picture 3" descr="F:\С фотоаппарата\P10902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56992"/>
            <a:ext cx="3888432" cy="2916324"/>
          </a:xfrm>
          <a:prstGeom prst="rect">
            <a:avLst/>
          </a:prstGeom>
          <a:noFill/>
        </p:spPr>
      </p:pic>
      <p:pic>
        <p:nvPicPr>
          <p:cNvPr id="4" name="Picture 4" descr="G:\DCIM\100OLYMP\PC2602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0"/>
            <a:ext cx="4032448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9761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815176"/>
            <a:ext cx="4824536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Мероприятия по работе с родителями: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 о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формление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консудьтации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на тему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:«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Как одевать ребёнка зимой».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2051" name="Picture 3" descr="F:\100GEDVC\р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042" b="15381"/>
          <a:stretch/>
        </p:blipFill>
        <p:spPr bwMode="auto">
          <a:xfrm>
            <a:off x="755576" y="2708920"/>
            <a:ext cx="4314056" cy="25099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9001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694" y="0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24128" y="332656"/>
            <a:ext cx="22322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Наблюдения в природе</a:t>
            </a:r>
            <a:endParaRPr lang="ru-RU" sz="2800" dirty="0"/>
          </a:p>
        </p:txBody>
      </p:sp>
      <p:pic>
        <p:nvPicPr>
          <p:cNvPr id="2051" name="Picture 3" descr="F:\С фотоаппарата\P11202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3707904" cy="2780928"/>
          </a:xfrm>
          <a:prstGeom prst="rect">
            <a:avLst/>
          </a:prstGeom>
          <a:noFill/>
        </p:spPr>
      </p:pic>
      <p:pic>
        <p:nvPicPr>
          <p:cNvPr id="2052" name="Picture 4" descr="F:\С фотоаппарата\P11202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3284984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694" y="0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С фотоаппарата\P11203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1" y="188640"/>
            <a:ext cx="3960441" cy="297033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228184" y="332656"/>
            <a:ext cx="24482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Предметная среда</a:t>
            </a:r>
            <a:endParaRPr lang="ru-RU" sz="3200" dirty="0"/>
          </a:p>
        </p:txBody>
      </p:sp>
      <p:pic>
        <p:nvPicPr>
          <p:cNvPr id="3078" name="Picture 6" descr="F:\С фотоаппарата\P11203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01008"/>
            <a:ext cx="4224469" cy="3168352"/>
          </a:xfrm>
          <a:prstGeom prst="rect">
            <a:avLst/>
          </a:prstGeom>
          <a:noFill/>
        </p:spPr>
      </p:pic>
      <p:pic>
        <p:nvPicPr>
          <p:cNvPr id="3079" name="Picture 7" descr="F:\С фотоаппарата\P11203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1700808"/>
            <a:ext cx="3864429" cy="3752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1859" y="0"/>
            <a:ext cx="9335859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20688"/>
            <a:ext cx="4572000" cy="12721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Этап 3. 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Заключительный.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Изготовление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лепбука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«Здравствуй, зима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»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4098" name="Picture 2" descr="G:\DCIM\100OLYMP\P11603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3707904" cy="3528392"/>
          </a:xfrm>
          <a:prstGeom prst="rect">
            <a:avLst/>
          </a:prstGeom>
          <a:noFill/>
        </p:spPr>
      </p:pic>
      <p:pic>
        <p:nvPicPr>
          <p:cNvPr id="4099" name="Picture 3" descr="G:\DCIM\100OLYMP\P11603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700808"/>
            <a:ext cx="4809728" cy="4536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1675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037063"/>
            <a:ext cx="6390456" cy="4373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Ожидаемый результат: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1. В реализации проектной деятельности дети научились: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 задавать вопросы;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-наблюдать;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 сочинять рассказы о зиме.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-знания детей о зиме расширились;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2. На протяжении реализации проекта у детей развивалась связная речь.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3. Повысился познавательный интерес у детей.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029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9722301">
            <a:off x="947833" y="2023239"/>
            <a:ext cx="6447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СПАСИБО ЗА ВНИМАНИЕ!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5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134233"/>
            <a:ext cx="595840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 smtClean="0">
                <a:effectLst/>
                <a:latin typeface="Times New Roman"/>
                <a:ea typeface="Times New Roman"/>
                <a:cs typeface="Times New Roman"/>
              </a:rPr>
              <a:t>Актуальность: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latin typeface="Cambria"/>
                <a:ea typeface="Times New Roman"/>
                <a:cs typeface="Arial"/>
              </a:rPr>
              <a:t>Общение с природой, познание ее тайн облагораживает человека, делает его более чутким. Чем больше мы узнаем природу своей Родины, тем больше мы начинаем любить ее.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 Зима – прекрасное время года. И надо научить детей видеть красоту окружающего мира, заботится о птицах и животных .Конкретизировать представление детей о зиме, как о времени года.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 </a:t>
            </a:r>
            <a:endParaRPr lang="ru-RU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3637482"/>
            <a:ext cx="4572000" cy="140038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b="1" dirty="0">
                <a:solidFill>
                  <a:prstClr val="black"/>
                </a:solidFill>
                <a:latin typeface="Times New Roman"/>
                <a:ea typeface="Times New Roman"/>
              </a:rPr>
              <a:t>Цель проекта:</a:t>
            </a:r>
            <a:endParaRPr lang="ru-RU" sz="2000" dirty="0">
              <a:solidFill>
                <a:prstClr val="black"/>
              </a:solidFill>
            </a:endParaRPr>
          </a:p>
          <a:p>
            <a:pPr lvl="0" algn="ctr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Дать знания о живой и неживой природе зимой. Воспитывать любовь к природе родного края, бережное отношение к ней.</a:t>
            </a: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307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1378" y="6597"/>
            <a:ext cx="6912768" cy="6495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Задачи проекта: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Познакомить с явлениями неживой природы (морозы, сильные ветры, идет снег, метут метели, замерзли водоёмы),  свойствами снега  (белый, хрустящий, рассыпчатый, холодный, пушистый, липкий).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Расширять представления о зимних природных явлениях через познавательно-исследовательскую деятельность.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Расширять знания об образе жизни диких животных зимой (заяц, лиса, волк, медведь и белка), представления о разнообразии птиц (снегири, синицы, воробьи), приспособлении к зимним условиям жизни.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Развить любознательность, познавательные интересы, внимание, память, речь, наблюдательность.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Создавать благоприятные условия для экспериментирования со снегом и льдом. Познакомить с процессом превращения льда и снега в воду, воды в лёд.</a:t>
            </a:r>
            <a:endParaRPr lang="ru-RU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Вызвать желание помочь нашим крылатым друзьям в зимнюю бескормицу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337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340768"/>
            <a:ext cx="4572000" cy="223804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Участники проекта: дети, воспитатели, родители.</a:t>
            </a:r>
            <a:endParaRPr lang="ru-RU" sz="32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992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692696"/>
            <a:ext cx="7056784" cy="5206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Предполагаемый результат: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Дети должны знать: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основные приметы зимы, названия зимних месяцев;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изменения, которые происходят зимой в растительном и животном мире;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то, что зима — это время года, которое наступает за осенью;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особенности жизни людей в зимний период (одежда, труд, отдых, игры, помощь животным).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устанавливать зависимость жизни растений и животных от изменений в природе;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осознанно правильно относиться к растениям и животным;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расширить знания о природе зимой, укрепить исследовательский интерес к природе. 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648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287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770" y="620688"/>
            <a:ext cx="6984776" cy="3562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Этапы работы над проектом:</a:t>
            </a:r>
            <a:endParaRPr lang="ru-RU" sz="14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Этап 1. 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Разработка проекта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Подобрать методическую, познавательную, художественную литературу, иллюстрационный материал по данной теме.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Подобрать материалы для игровой деятельности.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Подобрать необходимые материалы для творческой и продуктивной деятельности.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4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Составить перспективный план мероприятий.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959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75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16632"/>
            <a:ext cx="8424936" cy="6356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Этап 2. 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Выполнение проекта</a:t>
            </a:r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Организация деятельности проекта.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Игровая деятельность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-Сюжетно-ролевая игра «Семья», «Больница».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Цель: развивать у детей самостоятельность в игре, учить подражать взрослым; учить коллективной игре, внимательному отношению друг к другу; воспитывать любовь к труду.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-Настольно-печатная игра «Оденем куклу», «Зимующие птицы», «Определи время года». 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Цель: воспитывать любовь и уважение к людям и животным, расширять кругозор и обогащать словарный запас детей новыми терминами, развивать связную речь.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Словесные игры «Что за чем?».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Подвижные игры: «Птички в гнёздышках», «Кто быстрее до флажка», «Ёжики».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Обеспечивать оптимальную двигательную активность детей в течение всего дня, используя подвижные, спортивные, народные игры и физические упражнения.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519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4694" y="-29050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6912768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Художественно-речевая деятельность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Цель: формировать у детей понятие зимы праздника святок, воспитывать любовь  к природе, проявлять заботу о близких, учить внимательно наблюдать и слушать, развивать речь и память.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Чтение и заучивание стихов и сказок.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В.Берестов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«Снегопад», «Зимовье», «</a:t>
            </a:r>
            <a:r>
              <a:rPr lang="ru-RU" dirty="0" err="1" smtClean="0">
                <a:effectLst/>
                <a:latin typeface="Times New Roman"/>
                <a:ea typeface="Times New Roman"/>
                <a:cs typeface="Times New Roman"/>
              </a:rPr>
              <a:t>Снегурушка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и лиса»; заучивание стихов о зиме.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Беседа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«Как звери к зиме готовятся», «Какая погода на улице».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Чтение пословиц и поговорок о семье.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- Музыкально деятельность.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Цель: учить слушать музыку, выполнять движения в такт музыки, развивать дружелюбие по отношению друг к другу.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06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lokalmatador.de/storage/11/800402c4daa14e7d87b85fd17e0d8e6d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6597"/>
            <a:ext cx="9168694" cy="6851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399453"/>
            <a:ext cx="7200800" cy="4261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Художественно-эстетическая деятельность.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Цель: развивать творческие способности детей, учить доставить радость  другому, доводить начатое дело до конца, прививать аккуратность в работе.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Изготовление коллективной работы «Птицы на дереве».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Продуктивная деятельность.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 Рисунок: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Снегурочка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», «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Снежинки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»,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«Дерево». 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 Аппликации: 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Бусы на елку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». </a:t>
            </a:r>
            <a:endParaRPr lang="ru-RU" sz="1400" dirty="0">
              <a:ea typeface="Calibri"/>
              <a:cs typeface="Times New Roman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-Лепка: «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Девочка в зимней одежде». 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955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348</Words>
  <Application>Microsoft Office PowerPoint</Application>
  <PresentationFormat>Экран (4:3)</PresentationFormat>
  <Paragraphs>91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Admin</cp:lastModifiedBy>
  <cp:revision>22</cp:revision>
  <dcterms:created xsi:type="dcterms:W3CDTF">2016-02-05T17:43:25Z</dcterms:created>
  <dcterms:modified xsi:type="dcterms:W3CDTF">2018-01-16T10:18:32Z</dcterms:modified>
</cp:coreProperties>
</file>